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ags/tag1.xml" ContentType="application/vnd.openxmlformats-officedocument.presentationml.tags+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3.xml" ContentType="application/vnd.openxmlformats-officedocument.theme+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4.xml" ContentType="application/vnd.openxmlformats-officedocument.theme+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theme/theme5.xml" ContentType="application/vnd.openxmlformats-officedocument.theme+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theme/theme6.xml" ContentType="application/vnd.openxmlformats-officedocument.theme+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theme/theme7.xml" ContentType="application/vnd.openxmlformats-officedocument.theme+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704" r:id="rId5"/>
    <p:sldMasterId id="2147483720" r:id="rId6"/>
    <p:sldMasterId id="2147483777" r:id="rId7"/>
    <p:sldMasterId id="2147483805" r:id="rId8"/>
    <p:sldMasterId id="2147483852" r:id="rId9"/>
    <p:sldMasterId id="2147483896" r:id="rId10"/>
    <p:sldMasterId id="2147483920" r:id="rId11"/>
  </p:sldMasterIdLst>
  <p:notesMasterIdLst>
    <p:notesMasterId r:id="rId57"/>
  </p:notesMasterIdLst>
  <p:sldIdLst>
    <p:sldId id="256" r:id="rId12"/>
    <p:sldId id="2076138325" r:id="rId13"/>
    <p:sldId id="2076138324" r:id="rId14"/>
    <p:sldId id="265" r:id="rId15"/>
    <p:sldId id="2076138301" r:id="rId16"/>
    <p:sldId id="2076138302" r:id="rId17"/>
    <p:sldId id="1601" r:id="rId18"/>
    <p:sldId id="8339" r:id="rId19"/>
    <p:sldId id="2076138286" r:id="rId20"/>
    <p:sldId id="285" r:id="rId21"/>
    <p:sldId id="2076138287" r:id="rId22"/>
    <p:sldId id="2076138326" r:id="rId23"/>
    <p:sldId id="2076138293" r:id="rId24"/>
    <p:sldId id="2076138292" r:id="rId25"/>
    <p:sldId id="2076138297" r:id="rId26"/>
    <p:sldId id="2076138294" r:id="rId27"/>
    <p:sldId id="2076138295" r:id="rId28"/>
    <p:sldId id="2076138296" r:id="rId29"/>
    <p:sldId id="2076137917" r:id="rId30"/>
    <p:sldId id="2076137915" r:id="rId31"/>
    <p:sldId id="2076138280" r:id="rId32"/>
    <p:sldId id="11927" r:id="rId33"/>
    <p:sldId id="751" r:id="rId34"/>
    <p:sldId id="8262" r:id="rId35"/>
    <p:sldId id="2076136710" r:id="rId36"/>
    <p:sldId id="2076138298" r:id="rId37"/>
    <p:sldId id="2076138299" r:id="rId38"/>
    <p:sldId id="2076137918" r:id="rId39"/>
    <p:sldId id="2076138288" r:id="rId40"/>
    <p:sldId id="381" r:id="rId41"/>
    <p:sldId id="263" r:id="rId42"/>
    <p:sldId id="270" r:id="rId43"/>
    <p:sldId id="2076137919" r:id="rId44"/>
    <p:sldId id="1622" r:id="rId45"/>
    <p:sldId id="2076138290" r:id="rId46"/>
    <p:sldId id="1251" r:id="rId47"/>
    <p:sldId id="2076138291" r:id="rId48"/>
    <p:sldId id="8337" r:id="rId49"/>
    <p:sldId id="2076138289" r:id="rId50"/>
    <p:sldId id="8321" r:id="rId51"/>
    <p:sldId id="2076138284" r:id="rId52"/>
    <p:sldId id="2076138285" r:id="rId53"/>
    <p:sldId id="2076138283" r:id="rId54"/>
    <p:sldId id="2076138282" r:id="rId55"/>
    <p:sldId id="293" r:id="rId5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F598AA5F-F41C-4C3D-9957-1EA5A1E494CD}">
          <p14:sldIdLst>
            <p14:sldId id="256"/>
            <p14:sldId id="2076138325"/>
            <p14:sldId id="2076138324"/>
            <p14:sldId id="265"/>
            <p14:sldId id="2076138301"/>
            <p14:sldId id="2076138302"/>
            <p14:sldId id="1601"/>
            <p14:sldId id="8339"/>
            <p14:sldId id="2076138286"/>
            <p14:sldId id="285"/>
            <p14:sldId id="2076138287"/>
            <p14:sldId id="2076138326"/>
            <p14:sldId id="2076138293"/>
            <p14:sldId id="2076138292"/>
            <p14:sldId id="2076138297"/>
            <p14:sldId id="2076138294"/>
            <p14:sldId id="2076138295"/>
            <p14:sldId id="2076138296"/>
            <p14:sldId id="2076137917"/>
            <p14:sldId id="2076137915"/>
            <p14:sldId id="2076138280"/>
            <p14:sldId id="11927"/>
            <p14:sldId id="751"/>
            <p14:sldId id="8262"/>
            <p14:sldId id="2076136710"/>
            <p14:sldId id="2076138298"/>
            <p14:sldId id="2076138299"/>
            <p14:sldId id="2076137918"/>
            <p14:sldId id="2076138288"/>
            <p14:sldId id="381"/>
            <p14:sldId id="263"/>
            <p14:sldId id="270"/>
            <p14:sldId id="2076137919"/>
            <p14:sldId id="1622"/>
            <p14:sldId id="2076138290"/>
            <p14:sldId id="1251"/>
            <p14:sldId id="2076138291"/>
            <p14:sldId id="8337"/>
            <p14:sldId id="2076138289"/>
            <p14:sldId id="8321"/>
            <p14:sldId id="2076138284"/>
            <p14:sldId id="2076138285"/>
            <p14:sldId id="2076138283"/>
            <p14:sldId id="2076138282"/>
            <p14:sldId id="29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B050"/>
    <a:srgbClr val="E7ECF8"/>
    <a:srgbClr val="CBD6F0"/>
    <a:srgbClr val="041E4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6117" autoAdjust="0"/>
    <p:restoredTop sz="82463" autoAdjust="0"/>
  </p:normalViewPr>
  <p:slideViewPr>
    <p:cSldViewPr snapToGrid="0">
      <p:cViewPr varScale="1">
        <p:scale>
          <a:sx n="85" d="100"/>
          <a:sy n="85" d="100"/>
        </p:scale>
        <p:origin x="48" y="1824"/>
      </p:cViewPr>
      <p:guideLst/>
    </p:cSldViewPr>
  </p:slideViewPr>
  <p:notesTextViewPr>
    <p:cViewPr>
      <p:scale>
        <a:sx n="3" d="2"/>
        <a:sy n="3" d="2"/>
      </p:scale>
      <p:origin x="0" y="0"/>
    </p:cViewPr>
  </p:notesTextViewPr>
  <p:sorterViewPr>
    <p:cViewPr varScale="1">
      <p:scale>
        <a:sx n="100" d="100"/>
        <a:sy n="100" d="100"/>
      </p:scale>
      <p:origin x="0" y="-13111"/>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2.xml"/><Relationship Id="rId18" Type="http://schemas.openxmlformats.org/officeDocument/2006/relationships/slide" Target="slides/slide7.xml"/><Relationship Id="rId26" Type="http://schemas.openxmlformats.org/officeDocument/2006/relationships/slide" Target="slides/slide15.xml"/><Relationship Id="rId39" Type="http://schemas.openxmlformats.org/officeDocument/2006/relationships/slide" Target="slides/slide28.xml"/><Relationship Id="rId21" Type="http://schemas.openxmlformats.org/officeDocument/2006/relationships/slide" Target="slides/slide10.xml"/><Relationship Id="rId34" Type="http://schemas.openxmlformats.org/officeDocument/2006/relationships/slide" Target="slides/slide23.xml"/><Relationship Id="rId42" Type="http://schemas.openxmlformats.org/officeDocument/2006/relationships/slide" Target="slides/slide31.xml"/><Relationship Id="rId47" Type="http://schemas.openxmlformats.org/officeDocument/2006/relationships/slide" Target="slides/slide36.xml"/><Relationship Id="rId50" Type="http://schemas.openxmlformats.org/officeDocument/2006/relationships/slide" Target="slides/slide39.xml"/><Relationship Id="rId55" Type="http://schemas.openxmlformats.org/officeDocument/2006/relationships/slide" Target="slides/slide44.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5.xml"/><Relationship Id="rId29" Type="http://schemas.openxmlformats.org/officeDocument/2006/relationships/slide" Target="slides/slide18.xml"/><Relationship Id="rId11" Type="http://schemas.openxmlformats.org/officeDocument/2006/relationships/slideMaster" Target="slideMasters/slideMaster8.xml"/><Relationship Id="rId24" Type="http://schemas.openxmlformats.org/officeDocument/2006/relationships/slide" Target="slides/slide13.xml"/><Relationship Id="rId32" Type="http://schemas.openxmlformats.org/officeDocument/2006/relationships/slide" Target="slides/slide21.xml"/><Relationship Id="rId37" Type="http://schemas.openxmlformats.org/officeDocument/2006/relationships/slide" Target="slides/slide26.xml"/><Relationship Id="rId40" Type="http://schemas.openxmlformats.org/officeDocument/2006/relationships/slide" Target="slides/slide29.xml"/><Relationship Id="rId45" Type="http://schemas.openxmlformats.org/officeDocument/2006/relationships/slide" Target="slides/slide34.xml"/><Relationship Id="rId53" Type="http://schemas.openxmlformats.org/officeDocument/2006/relationships/slide" Target="slides/slide42.xml"/><Relationship Id="rId58" Type="http://schemas.openxmlformats.org/officeDocument/2006/relationships/presProps" Target="presProps.xml"/><Relationship Id="rId5" Type="http://schemas.openxmlformats.org/officeDocument/2006/relationships/slideMaster" Target="slideMasters/slideMaster2.xml"/><Relationship Id="rId61" Type="http://schemas.openxmlformats.org/officeDocument/2006/relationships/tableStyles" Target="tableStyles.xml"/><Relationship Id="rId19" Type="http://schemas.openxmlformats.org/officeDocument/2006/relationships/slide" Target="slides/slide8.xml"/><Relationship Id="rId14" Type="http://schemas.openxmlformats.org/officeDocument/2006/relationships/slide" Target="slides/slide3.xml"/><Relationship Id="rId22" Type="http://schemas.openxmlformats.org/officeDocument/2006/relationships/slide" Target="slides/slide11.xml"/><Relationship Id="rId27" Type="http://schemas.openxmlformats.org/officeDocument/2006/relationships/slide" Target="slides/slide16.xml"/><Relationship Id="rId30" Type="http://schemas.openxmlformats.org/officeDocument/2006/relationships/slide" Target="slides/slide19.xml"/><Relationship Id="rId35" Type="http://schemas.openxmlformats.org/officeDocument/2006/relationships/slide" Target="slides/slide24.xml"/><Relationship Id="rId43" Type="http://schemas.openxmlformats.org/officeDocument/2006/relationships/slide" Target="slides/slide32.xml"/><Relationship Id="rId48" Type="http://schemas.openxmlformats.org/officeDocument/2006/relationships/slide" Target="slides/slide37.xml"/><Relationship Id="rId56" Type="http://schemas.openxmlformats.org/officeDocument/2006/relationships/slide" Target="slides/slide45.xml"/><Relationship Id="rId8" Type="http://schemas.openxmlformats.org/officeDocument/2006/relationships/slideMaster" Target="slideMasters/slideMaster5.xml"/><Relationship Id="rId51" Type="http://schemas.openxmlformats.org/officeDocument/2006/relationships/slide" Target="slides/slide40.xml"/><Relationship Id="rId3" Type="http://schemas.openxmlformats.org/officeDocument/2006/relationships/customXml" Target="../customXml/item3.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slide" Target="slides/slide14.xml"/><Relationship Id="rId33" Type="http://schemas.openxmlformats.org/officeDocument/2006/relationships/slide" Target="slides/slide22.xml"/><Relationship Id="rId38" Type="http://schemas.openxmlformats.org/officeDocument/2006/relationships/slide" Target="slides/slide27.xml"/><Relationship Id="rId46" Type="http://schemas.openxmlformats.org/officeDocument/2006/relationships/slide" Target="slides/slide35.xml"/><Relationship Id="rId59" Type="http://schemas.openxmlformats.org/officeDocument/2006/relationships/viewProps" Target="viewProps.xml"/><Relationship Id="rId20" Type="http://schemas.openxmlformats.org/officeDocument/2006/relationships/slide" Target="slides/slide9.xml"/><Relationship Id="rId41" Type="http://schemas.openxmlformats.org/officeDocument/2006/relationships/slide" Target="slides/slide30.xml"/><Relationship Id="rId54" Type="http://schemas.openxmlformats.org/officeDocument/2006/relationships/slide" Target="slides/slide43.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slide" Target="slides/slide17.xml"/><Relationship Id="rId36" Type="http://schemas.openxmlformats.org/officeDocument/2006/relationships/slide" Target="slides/slide25.xml"/><Relationship Id="rId49" Type="http://schemas.openxmlformats.org/officeDocument/2006/relationships/slide" Target="slides/slide38.xml"/><Relationship Id="rId57" Type="http://schemas.openxmlformats.org/officeDocument/2006/relationships/notesMaster" Target="notesMasters/notesMaster1.xml"/><Relationship Id="rId10" Type="http://schemas.openxmlformats.org/officeDocument/2006/relationships/slideMaster" Target="slideMasters/slideMaster7.xml"/><Relationship Id="rId31" Type="http://schemas.openxmlformats.org/officeDocument/2006/relationships/slide" Target="slides/slide20.xml"/><Relationship Id="rId44" Type="http://schemas.openxmlformats.org/officeDocument/2006/relationships/slide" Target="slides/slide33.xml"/><Relationship Id="rId52" Type="http://schemas.openxmlformats.org/officeDocument/2006/relationships/slide" Target="slides/slide41.xml"/><Relationship Id="rId60"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Master" Target="slideMasters/slideMaster6.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AA89742-3930-46D5-8889-1820BF83BC47}" type="doc">
      <dgm:prSet loTypeId="urn:microsoft.com/office/officeart/2005/8/layout/process1" loCatId="process" qsTypeId="urn:microsoft.com/office/officeart/2005/8/quickstyle/simple1" qsCatId="simple" csTypeId="urn:microsoft.com/office/officeart/2005/8/colors/colorful5" csCatId="colorful" phldr="1"/>
      <dgm:spPr/>
    </dgm:pt>
    <dgm:pt modelId="{B89258E4-DD4E-4B88-B31D-6D08A1F4D39C}">
      <dgm:prSet phldrT="[Text]"/>
      <dgm:spPr/>
      <dgm:t>
        <a:bodyPr/>
        <a:lstStyle/>
        <a:p>
          <a:r>
            <a:rPr lang="en-US" dirty="0"/>
            <a:t>Collect Data</a:t>
          </a:r>
        </a:p>
      </dgm:t>
    </dgm:pt>
    <dgm:pt modelId="{05B7D9EA-0AB6-4607-B9C8-072112EF5337}" type="parTrans" cxnId="{5AD8EB4C-77BE-43BA-B48D-27416E687923}">
      <dgm:prSet/>
      <dgm:spPr/>
      <dgm:t>
        <a:bodyPr/>
        <a:lstStyle/>
        <a:p>
          <a:endParaRPr lang="en-US"/>
        </a:p>
      </dgm:t>
    </dgm:pt>
    <dgm:pt modelId="{DB880743-BE48-4B5D-BD4D-9D758CDB5EB9}" type="sibTrans" cxnId="{5AD8EB4C-77BE-43BA-B48D-27416E687923}">
      <dgm:prSet/>
      <dgm:spPr/>
      <dgm:t>
        <a:bodyPr/>
        <a:lstStyle/>
        <a:p>
          <a:endParaRPr lang="en-US"/>
        </a:p>
      </dgm:t>
    </dgm:pt>
    <dgm:pt modelId="{D741E240-E883-420E-866F-8F7030211163}">
      <dgm:prSet phldrT="[Text]"/>
      <dgm:spPr/>
      <dgm:t>
        <a:bodyPr/>
        <a:lstStyle/>
        <a:p>
          <a:r>
            <a:rPr lang="en-US"/>
            <a:t>Prepare Data</a:t>
          </a:r>
        </a:p>
      </dgm:t>
    </dgm:pt>
    <dgm:pt modelId="{01F02F65-E3E6-40E8-8443-5D8CD3477D48}" type="parTrans" cxnId="{21F62B37-1350-4156-8958-EACB54F600E2}">
      <dgm:prSet/>
      <dgm:spPr/>
      <dgm:t>
        <a:bodyPr/>
        <a:lstStyle/>
        <a:p>
          <a:endParaRPr lang="en-US"/>
        </a:p>
      </dgm:t>
    </dgm:pt>
    <dgm:pt modelId="{0AEE96E5-B05E-4FBC-87BD-BCBBAC1347DF}" type="sibTrans" cxnId="{21F62B37-1350-4156-8958-EACB54F600E2}">
      <dgm:prSet/>
      <dgm:spPr/>
      <dgm:t>
        <a:bodyPr/>
        <a:lstStyle/>
        <a:p>
          <a:endParaRPr lang="en-US"/>
        </a:p>
      </dgm:t>
    </dgm:pt>
    <dgm:pt modelId="{52B06FA5-4CF9-49D1-BCFC-97D36FFF79E5}">
      <dgm:prSet phldrT="[Text]"/>
      <dgm:spPr/>
      <dgm:t>
        <a:bodyPr/>
        <a:lstStyle/>
        <a:p>
          <a:r>
            <a:rPr lang="en-US"/>
            <a:t>Train Model</a:t>
          </a:r>
        </a:p>
      </dgm:t>
    </dgm:pt>
    <dgm:pt modelId="{F613C892-2F2F-493D-B82F-3C065F3C4B0F}" type="parTrans" cxnId="{C7D23A6B-3149-421D-819A-E8DAA3737B5E}">
      <dgm:prSet/>
      <dgm:spPr/>
      <dgm:t>
        <a:bodyPr/>
        <a:lstStyle/>
        <a:p>
          <a:endParaRPr lang="en-US"/>
        </a:p>
      </dgm:t>
    </dgm:pt>
    <dgm:pt modelId="{E512BC73-24A3-4312-A01C-8D3D4EF64159}" type="sibTrans" cxnId="{C7D23A6B-3149-421D-819A-E8DAA3737B5E}">
      <dgm:prSet/>
      <dgm:spPr/>
      <dgm:t>
        <a:bodyPr/>
        <a:lstStyle/>
        <a:p>
          <a:endParaRPr lang="en-US"/>
        </a:p>
      </dgm:t>
    </dgm:pt>
    <dgm:pt modelId="{E24EC8E1-57F8-4DED-A6AE-328F1BB74666}">
      <dgm:prSet phldrT="[Text]"/>
      <dgm:spPr/>
      <dgm:t>
        <a:bodyPr/>
        <a:lstStyle/>
        <a:p>
          <a:r>
            <a:rPr lang="en-US"/>
            <a:t>Evaluate Model</a:t>
          </a:r>
        </a:p>
      </dgm:t>
    </dgm:pt>
    <dgm:pt modelId="{B89196FA-BCBB-4E01-81F0-DBDC9A5AC4EE}" type="parTrans" cxnId="{3F1C28C4-616D-4560-8595-61AE6348C382}">
      <dgm:prSet/>
      <dgm:spPr/>
      <dgm:t>
        <a:bodyPr/>
        <a:lstStyle/>
        <a:p>
          <a:endParaRPr lang="en-US"/>
        </a:p>
      </dgm:t>
    </dgm:pt>
    <dgm:pt modelId="{BF523E24-02D5-4FB5-95C0-F60389EA5E3B}" type="sibTrans" cxnId="{3F1C28C4-616D-4560-8595-61AE6348C382}">
      <dgm:prSet/>
      <dgm:spPr/>
      <dgm:t>
        <a:bodyPr/>
        <a:lstStyle/>
        <a:p>
          <a:endParaRPr lang="en-US"/>
        </a:p>
      </dgm:t>
    </dgm:pt>
    <dgm:pt modelId="{68F5E536-CE3A-4BB0-82E1-10579A31615A}">
      <dgm:prSet phldrT="[Text]"/>
      <dgm:spPr/>
      <dgm:t>
        <a:bodyPr/>
        <a:lstStyle/>
        <a:p>
          <a:r>
            <a:rPr lang="en-US" dirty="0"/>
            <a:t>Deploy Model</a:t>
          </a:r>
        </a:p>
      </dgm:t>
    </dgm:pt>
    <dgm:pt modelId="{64305B97-39CF-4BBE-97F4-C5FCB16F173C}" type="parTrans" cxnId="{ABB8B856-29F1-47CC-BF9E-56D0CCCC5B00}">
      <dgm:prSet/>
      <dgm:spPr/>
      <dgm:t>
        <a:bodyPr/>
        <a:lstStyle/>
        <a:p>
          <a:endParaRPr lang="en-US"/>
        </a:p>
      </dgm:t>
    </dgm:pt>
    <dgm:pt modelId="{568B799A-71CB-4222-B005-77311053898D}" type="sibTrans" cxnId="{ABB8B856-29F1-47CC-BF9E-56D0CCCC5B00}">
      <dgm:prSet/>
      <dgm:spPr/>
    </dgm:pt>
    <dgm:pt modelId="{8C03633A-AAEA-4280-99C9-97E14C225B70}" type="pres">
      <dgm:prSet presAssocID="{BAA89742-3930-46D5-8889-1820BF83BC47}" presName="Name0" presStyleCnt="0">
        <dgm:presLayoutVars>
          <dgm:dir/>
          <dgm:resizeHandles val="exact"/>
        </dgm:presLayoutVars>
      </dgm:prSet>
      <dgm:spPr/>
    </dgm:pt>
    <dgm:pt modelId="{5C8A2586-4E7B-4109-9268-930A933EE4FE}" type="pres">
      <dgm:prSet presAssocID="{B89258E4-DD4E-4B88-B31D-6D08A1F4D39C}" presName="node" presStyleLbl="node1" presStyleIdx="0" presStyleCnt="5">
        <dgm:presLayoutVars>
          <dgm:bulletEnabled val="1"/>
        </dgm:presLayoutVars>
      </dgm:prSet>
      <dgm:spPr/>
    </dgm:pt>
    <dgm:pt modelId="{B9F91FD4-F82B-4991-BE8D-70E1DD9EC6C2}" type="pres">
      <dgm:prSet presAssocID="{DB880743-BE48-4B5D-BD4D-9D758CDB5EB9}" presName="sibTrans" presStyleLbl="sibTrans2D1" presStyleIdx="0" presStyleCnt="4"/>
      <dgm:spPr/>
    </dgm:pt>
    <dgm:pt modelId="{F2FCF5F8-F911-4707-901F-D540ED0CC402}" type="pres">
      <dgm:prSet presAssocID="{DB880743-BE48-4B5D-BD4D-9D758CDB5EB9}" presName="connectorText" presStyleLbl="sibTrans2D1" presStyleIdx="0" presStyleCnt="4"/>
      <dgm:spPr/>
    </dgm:pt>
    <dgm:pt modelId="{BB1138A1-CD1C-4918-8169-15F0FAAA30AD}" type="pres">
      <dgm:prSet presAssocID="{D741E240-E883-420E-866F-8F7030211163}" presName="node" presStyleLbl="node1" presStyleIdx="1" presStyleCnt="5">
        <dgm:presLayoutVars>
          <dgm:bulletEnabled val="1"/>
        </dgm:presLayoutVars>
      </dgm:prSet>
      <dgm:spPr/>
    </dgm:pt>
    <dgm:pt modelId="{684A88AC-D400-45D2-917E-3F0467F15DA3}" type="pres">
      <dgm:prSet presAssocID="{0AEE96E5-B05E-4FBC-87BD-BCBBAC1347DF}" presName="sibTrans" presStyleLbl="sibTrans2D1" presStyleIdx="1" presStyleCnt="4"/>
      <dgm:spPr/>
    </dgm:pt>
    <dgm:pt modelId="{1201DDC3-00B9-4881-A7F8-E94B80D37748}" type="pres">
      <dgm:prSet presAssocID="{0AEE96E5-B05E-4FBC-87BD-BCBBAC1347DF}" presName="connectorText" presStyleLbl="sibTrans2D1" presStyleIdx="1" presStyleCnt="4"/>
      <dgm:spPr/>
    </dgm:pt>
    <dgm:pt modelId="{CC1C6601-F255-4267-81B4-A1239501CE4F}" type="pres">
      <dgm:prSet presAssocID="{52B06FA5-4CF9-49D1-BCFC-97D36FFF79E5}" presName="node" presStyleLbl="node1" presStyleIdx="2" presStyleCnt="5">
        <dgm:presLayoutVars>
          <dgm:bulletEnabled val="1"/>
        </dgm:presLayoutVars>
      </dgm:prSet>
      <dgm:spPr/>
    </dgm:pt>
    <dgm:pt modelId="{BDE6A601-9F6D-4116-9546-3A72D64B09DA}" type="pres">
      <dgm:prSet presAssocID="{E512BC73-24A3-4312-A01C-8D3D4EF64159}" presName="sibTrans" presStyleLbl="sibTrans2D1" presStyleIdx="2" presStyleCnt="4"/>
      <dgm:spPr/>
    </dgm:pt>
    <dgm:pt modelId="{6DB77BD8-A2A5-4CCA-B57E-89C861C36D4F}" type="pres">
      <dgm:prSet presAssocID="{E512BC73-24A3-4312-A01C-8D3D4EF64159}" presName="connectorText" presStyleLbl="sibTrans2D1" presStyleIdx="2" presStyleCnt="4"/>
      <dgm:spPr/>
    </dgm:pt>
    <dgm:pt modelId="{BD3021EE-129D-4F11-A2E9-C7A0D62F773A}" type="pres">
      <dgm:prSet presAssocID="{E24EC8E1-57F8-4DED-A6AE-328F1BB74666}" presName="node" presStyleLbl="node1" presStyleIdx="3" presStyleCnt="5">
        <dgm:presLayoutVars>
          <dgm:bulletEnabled val="1"/>
        </dgm:presLayoutVars>
      </dgm:prSet>
      <dgm:spPr/>
    </dgm:pt>
    <dgm:pt modelId="{F752B121-A87E-4CFB-8120-D66595EA396B}" type="pres">
      <dgm:prSet presAssocID="{BF523E24-02D5-4FB5-95C0-F60389EA5E3B}" presName="sibTrans" presStyleLbl="sibTrans2D1" presStyleIdx="3" presStyleCnt="4"/>
      <dgm:spPr/>
    </dgm:pt>
    <dgm:pt modelId="{68612C70-D2AF-4705-A56E-39A4A6E5940B}" type="pres">
      <dgm:prSet presAssocID="{BF523E24-02D5-4FB5-95C0-F60389EA5E3B}" presName="connectorText" presStyleLbl="sibTrans2D1" presStyleIdx="3" presStyleCnt="4"/>
      <dgm:spPr/>
    </dgm:pt>
    <dgm:pt modelId="{21BFA5B5-D329-42D1-964C-EE638721285E}" type="pres">
      <dgm:prSet presAssocID="{68F5E536-CE3A-4BB0-82E1-10579A31615A}" presName="node" presStyleLbl="node1" presStyleIdx="4" presStyleCnt="5">
        <dgm:presLayoutVars>
          <dgm:bulletEnabled val="1"/>
        </dgm:presLayoutVars>
      </dgm:prSet>
      <dgm:spPr/>
    </dgm:pt>
  </dgm:ptLst>
  <dgm:cxnLst>
    <dgm:cxn modelId="{47272C1A-798A-421A-9F72-128CB7E028F4}" type="presOf" srcId="{E512BC73-24A3-4312-A01C-8D3D4EF64159}" destId="{BDE6A601-9F6D-4116-9546-3A72D64B09DA}" srcOrd="0" destOrd="0" presId="urn:microsoft.com/office/officeart/2005/8/layout/process1"/>
    <dgm:cxn modelId="{3C7FDA2D-AF5F-442D-B0C5-05DC7B000243}" type="presOf" srcId="{52B06FA5-4CF9-49D1-BCFC-97D36FFF79E5}" destId="{CC1C6601-F255-4267-81B4-A1239501CE4F}" srcOrd="0" destOrd="0" presId="urn:microsoft.com/office/officeart/2005/8/layout/process1"/>
    <dgm:cxn modelId="{21F62B37-1350-4156-8958-EACB54F600E2}" srcId="{BAA89742-3930-46D5-8889-1820BF83BC47}" destId="{D741E240-E883-420E-866F-8F7030211163}" srcOrd="1" destOrd="0" parTransId="{01F02F65-E3E6-40E8-8443-5D8CD3477D48}" sibTransId="{0AEE96E5-B05E-4FBC-87BD-BCBBAC1347DF}"/>
    <dgm:cxn modelId="{C7D23A6B-3149-421D-819A-E8DAA3737B5E}" srcId="{BAA89742-3930-46D5-8889-1820BF83BC47}" destId="{52B06FA5-4CF9-49D1-BCFC-97D36FFF79E5}" srcOrd="2" destOrd="0" parTransId="{F613C892-2F2F-493D-B82F-3C065F3C4B0F}" sibTransId="{E512BC73-24A3-4312-A01C-8D3D4EF64159}"/>
    <dgm:cxn modelId="{97D3644B-B188-4286-AD25-BBDADC89118A}" type="presOf" srcId="{0AEE96E5-B05E-4FBC-87BD-BCBBAC1347DF}" destId="{684A88AC-D400-45D2-917E-3F0467F15DA3}" srcOrd="0" destOrd="0" presId="urn:microsoft.com/office/officeart/2005/8/layout/process1"/>
    <dgm:cxn modelId="{5AD8EB4C-77BE-43BA-B48D-27416E687923}" srcId="{BAA89742-3930-46D5-8889-1820BF83BC47}" destId="{B89258E4-DD4E-4B88-B31D-6D08A1F4D39C}" srcOrd="0" destOrd="0" parTransId="{05B7D9EA-0AB6-4607-B9C8-072112EF5337}" sibTransId="{DB880743-BE48-4B5D-BD4D-9D758CDB5EB9}"/>
    <dgm:cxn modelId="{456BE24D-56A7-47F1-9BAA-388FDA41F1C3}" type="presOf" srcId="{0AEE96E5-B05E-4FBC-87BD-BCBBAC1347DF}" destId="{1201DDC3-00B9-4881-A7F8-E94B80D37748}" srcOrd="1" destOrd="0" presId="urn:microsoft.com/office/officeart/2005/8/layout/process1"/>
    <dgm:cxn modelId="{ABB8B856-29F1-47CC-BF9E-56D0CCCC5B00}" srcId="{BAA89742-3930-46D5-8889-1820BF83BC47}" destId="{68F5E536-CE3A-4BB0-82E1-10579A31615A}" srcOrd="4" destOrd="0" parTransId="{64305B97-39CF-4BBE-97F4-C5FCB16F173C}" sibTransId="{568B799A-71CB-4222-B005-77311053898D}"/>
    <dgm:cxn modelId="{DBA16F86-1AF7-4B0A-BF97-58EDB935499E}" type="presOf" srcId="{68F5E536-CE3A-4BB0-82E1-10579A31615A}" destId="{21BFA5B5-D329-42D1-964C-EE638721285E}" srcOrd="0" destOrd="0" presId="urn:microsoft.com/office/officeart/2005/8/layout/process1"/>
    <dgm:cxn modelId="{EE145B8F-D8B6-49CB-BA5C-3E929B660EBB}" type="presOf" srcId="{BF523E24-02D5-4FB5-95C0-F60389EA5E3B}" destId="{F752B121-A87E-4CFB-8120-D66595EA396B}" srcOrd="0" destOrd="0" presId="urn:microsoft.com/office/officeart/2005/8/layout/process1"/>
    <dgm:cxn modelId="{83F3C491-C60E-4A0D-AD56-BEF665D2018C}" type="presOf" srcId="{BAA89742-3930-46D5-8889-1820BF83BC47}" destId="{8C03633A-AAEA-4280-99C9-97E14C225B70}" srcOrd="0" destOrd="0" presId="urn:microsoft.com/office/officeart/2005/8/layout/process1"/>
    <dgm:cxn modelId="{30117B9B-401E-4C96-B82C-E49717816D80}" type="presOf" srcId="{DB880743-BE48-4B5D-BD4D-9D758CDB5EB9}" destId="{B9F91FD4-F82B-4991-BE8D-70E1DD9EC6C2}" srcOrd="0" destOrd="0" presId="urn:microsoft.com/office/officeart/2005/8/layout/process1"/>
    <dgm:cxn modelId="{BD2236AA-6D9D-42AD-B0CC-982269A9B565}" type="presOf" srcId="{B89258E4-DD4E-4B88-B31D-6D08A1F4D39C}" destId="{5C8A2586-4E7B-4109-9268-930A933EE4FE}" srcOrd="0" destOrd="0" presId="urn:microsoft.com/office/officeart/2005/8/layout/process1"/>
    <dgm:cxn modelId="{3F1C28C4-616D-4560-8595-61AE6348C382}" srcId="{BAA89742-3930-46D5-8889-1820BF83BC47}" destId="{E24EC8E1-57F8-4DED-A6AE-328F1BB74666}" srcOrd="3" destOrd="0" parTransId="{B89196FA-BCBB-4E01-81F0-DBDC9A5AC4EE}" sibTransId="{BF523E24-02D5-4FB5-95C0-F60389EA5E3B}"/>
    <dgm:cxn modelId="{EA17DEE3-00EF-4457-9A05-328120F35042}" type="presOf" srcId="{E24EC8E1-57F8-4DED-A6AE-328F1BB74666}" destId="{BD3021EE-129D-4F11-A2E9-C7A0D62F773A}" srcOrd="0" destOrd="0" presId="urn:microsoft.com/office/officeart/2005/8/layout/process1"/>
    <dgm:cxn modelId="{399D96E7-6D0F-4A57-BDDF-B84832BBA225}" type="presOf" srcId="{D741E240-E883-420E-866F-8F7030211163}" destId="{BB1138A1-CD1C-4918-8169-15F0FAAA30AD}" srcOrd="0" destOrd="0" presId="urn:microsoft.com/office/officeart/2005/8/layout/process1"/>
    <dgm:cxn modelId="{A6114AF3-AFA9-4B9A-8CE6-0BFD3D670471}" type="presOf" srcId="{BF523E24-02D5-4FB5-95C0-F60389EA5E3B}" destId="{68612C70-D2AF-4705-A56E-39A4A6E5940B}" srcOrd="1" destOrd="0" presId="urn:microsoft.com/office/officeart/2005/8/layout/process1"/>
    <dgm:cxn modelId="{28EB2EF7-D9F9-44BE-9DDF-E5C85D14BEB5}" type="presOf" srcId="{DB880743-BE48-4B5D-BD4D-9D758CDB5EB9}" destId="{F2FCF5F8-F911-4707-901F-D540ED0CC402}" srcOrd="1" destOrd="0" presId="urn:microsoft.com/office/officeart/2005/8/layout/process1"/>
    <dgm:cxn modelId="{B8B033FE-91A1-46B8-8F2D-48C48EC7320F}" type="presOf" srcId="{E512BC73-24A3-4312-A01C-8D3D4EF64159}" destId="{6DB77BD8-A2A5-4CCA-B57E-89C861C36D4F}" srcOrd="1" destOrd="0" presId="urn:microsoft.com/office/officeart/2005/8/layout/process1"/>
    <dgm:cxn modelId="{54AFF978-6F02-4766-8255-9186D15C04A9}" type="presParOf" srcId="{8C03633A-AAEA-4280-99C9-97E14C225B70}" destId="{5C8A2586-4E7B-4109-9268-930A933EE4FE}" srcOrd="0" destOrd="0" presId="urn:microsoft.com/office/officeart/2005/8/layout/process1"/>
    <dgm:cxn modelId="{1FBD21D4-B27B-40C6-9884-C77AFB092EF2}" type="presParOf" srcId="{8C03633A-AAEA-4280-99C9-97E14C225B70}" destId="{B9F91FD4-F82B-4991-BE8D-70E1DD9EC6C2}" srcOrd="1" destOrd="0" presId="urn:microsoft.com/office/officeart/2005/8/layout/process1"/>
    <dgm:cxn modelId="{D5D9F4A0-E533-4091-A11E-FA8075801EBC}" type="presParOf" srcId="{B9F91FD4-F82B-4991-BE8D-70E1DD9EC6C2}" destId="{F2FCF5F8-F911-4707-901F-D540ED0CC402}" srcOrd="0" destOrd="0" presId="urn:microsoft.com/office/officeart/2005/8/layout/process1"/>
    <dgm:cxn modelId="{B5DC2301-3CD9-4BD1-B7F0-0A36D1CC6ED5}" type="presParOf" srcId="{8C03633A-AAEA-4280-99C9-97E14C225B70}" destId="{BB1138A1-CD1C-4918-8169-15F0FAAA30AD}" srcOrd="2" destOrd="0" presId="urn:microsoft.com/office/officeart/2005/8/layout/process1"/>
    <dgm:cxn modelId="{165724C4-BCC1-4C05-8D39-F48AF806CD8D}" type="presParOf" srcId="{8C03633A-AAEA-4280-99C9-97E14C225B70}" destId="{684A88AC-D400-45D2-917E-3F0467F15DA3}" srcOrd="3" destOrd="0" presId="urn:microsoft.com/office/officeart/2005/8/layout/process1"/>
    <dgm:cxn modelId="{4EAB6E3C-59C0-4000-8F79-0E433EDCB54E}" type="presParOf" srcId="{684A88AC-D400-45D2-917E-3F0467F15DA3}" destId="{1201DDC3-00B9-4881-A7F8-E94B80D37748}" srcOrd="0" destOrd="0" presId="urn:microsoft.com/office/officeart/2005/8/layout/process1"/>
    <dgm:cxn modelId="{6D241A5D-6D85-43CA-B31D-002191879F42}" type="presParOf" srcId="{8C03633A-AAEA-4280-99C9-97E14C225B70}" destId="{CC1C6601-F255-4267-81B4-A1239501CE4F}" srcOrd="4" destOrd="0" presId="urn:microsoft.com/office/officeart/2005/8/layout/process1"/>
    <dgm:cxn modelId="{8EFAF560-F818-4733-B5CC-C3C34469220E}" type="presParOf" srcId="{8C03633A-AAEA-4280-99C9-97E14C225B70}" destId="{BDE6A601-9F6D-4116-9546-3A72D64B09DA}" srcOrd="5" destOrd="0" presId="urn:microsoft.com/office/officeart/2005/8/layout/process1"/>
    <dgm:cxn modelId="{791F4F8D-2D14-4C71-A36B-8A0663563131}" type="presParOf" srcId="{BDE6A601-9F6D-4116-9546-3A72D64B09DA}" destId="{6DB77BD8-A2A5-4CCA-B57E-89C861C36D4F}" srcOrd="0" destOrd="0" presId="urn:microsoft.com/office/officeart/2005/8/layout/process1"/>
    <dgm:cxn modelId="{0839379C-186D-4222-ABE7-B3D541051FE7}" type="presParOf" srcId="{8C03633A-AAEA-4280-99C9-97E14C225B70}" destId="{BD3021EE-129D-4F11-A2E9-C7A0D62F773A}" srcOrd="6" destOrd="0" presId="urn:microsoft.com/office/officeart/2005/8/layout/process1"/>
    <dgm:cxn modelId="{8D94D48A-AAEB-4EBA-85D8-ABC393F27A15}" type="presParOf" srcId="{8C03633A-AAEA-4280-99C9-97E14C225B70}" destId="{F752B121-A87E-4CFB-8120-D66595EA396B}" srcOrd="7" destOrd="0" presId="urn:microsoft.com/office/officeart/2005/8/layout/process1"/>
    <dgm:cxn modelId="{1F52F1D3-3FCD-4769-8EC7-FDA862FD8A48}" type="presParOf" srcId="{F752B121-A87E-4CFB-8120-D66595EA396B}" destId="{68612C70-D2AF-4705-A56E-39A4A6E5940B}" srcOrd="0" destOrd="0" presId="urn:microsoft.com/office/officeart/2005/8/layout/process1"/>
    <dgm:cxn modelId="{414C9DCC-1EFB-42C0-A70C-EBFC5EC4427B}" type="presParOf" srcId="{8C03633A-AAEA-4280-99C9-97E14C225B70}" destId="{21BFA5B5-D329-42D1-964C-EE638721285E}" srcOrd="8"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AA89742-3930-46D5-8889-1820BF83BC47}" type="doc">
      <dgm:prSet loTypeId="urn:microsoft.com/office/officeart/2005/8/layout/process1" loCatId="process" qsTypeId="urn:microsoft.com/office/officeart/2005/8/quickstyle/simple1" qsCatId="simple" csTypeId="urn:microsoft.com/office/officeart/2005/8/colors/colorful5" csCatId="colorful" phldr="1"/>
      <dgm:spPr/>
    </dgm:pt>
    <dgm:pt modelId="{B89258E4-DD4E-4B88-B31D-6D08A1F4D39C}">
      <dgm:prSet phldrT="[Text]"/>
      <dgm:spPr/>
      <dgm:t>
        <a:bodyPr/>
        <a:lstStyle/>
        <a:p>
          <a:r>
            <a:rPr lang="en-US" dirty="0"/>
            <a:t>Collect Data</a:t>
          </a:r>
        </a:p>
      </dgm:t>
    </dgm:pt>
    <dgm:pt modelId="{05B7D9EA-0AB6-4607-B9C8-072112EF5337}" type="parTrans" cxnId="{5AD8EB4C-77BE-43BA-B48D-27416E687923}">
      <dgm:prSet/>
      <dgm:spPr/>
      <dgm:t>
        <a:bodyPr/>
        <a:lstStyle/>
        <a:p>
          <a:endParaRPr lang="en-US"/>
        </a:p>
      </dgm:t>
    </dgm:pt>
    <dgm:pt modelId="{DB880743-BE48-4B5D-BD4D-9D758CDB5EB9}" type="sibTrans" cxnId="{5AD8EB4C-77BE-43BA-B48D-27416E687923}">
      <dgm:prSet/>
      <dgm:spPr/>
      <dgm:t>
        <a:bodyPr/>
        <a:lstStyle/>
        <a:p>
          <a:endParaRPr lang="en-US"/>
        </a:p>
      </dgm:t>
    </dgm:pt>
    <dgm:pt modelId="{D741E240-E883-420E-866F-8F7030211163}">
      <dgm:prSet phldrT="[Text]"/>
      <dgm:spPr/>
      <dgm:t>
        <a:bodyPr/>
        <a:lstStyle/>
        <a:p>
          <a:r>
            <a:rPr lang="en-US"/>
            <a:t>Prepare Data</a:t>
          </a:r>
        </a:p>
      </dgm:t>
    </dgm:pt>
    <dgm:pt modelId="{01F02F65-E3E6-40E8-8443-5D8CD3477D48}" type="parTrans" cxnId="{21F62B37-1350-4156-8958-EACB54F600E2}">
      <dgm:prSet/>
      <dgm:spPr/>
      <dgm:t>
        <a:bodyPr/>
        <a:lstStyle/>
        <a:p>
          <a:endParaRPr lang="en-US"/>
        </a:p>
      </dgm:t>
    </dgm:pt>
    <dgm:pt modelId="{0AEE96E5-B05E-4FBC-87BD-BCBBAC1347DF}" type="sibTrans" cxnId="{21F62B37-1350-4156-8958-EACB54F600E2}">
      <dgm:prSet/>
      <dgm:spPr/>
      <dgm:t>
        <a:bodyPr/>
        <a:lstStyle/>
        <a:p>
          <a:endParaRPr lang="en-US"/>
        </a:p>
      </dgm:t>
    </dgm:pt>
    <dgm:pt modelId="{52B06FA5-4CF9-49D1-BCFC-97D36FFF79E5}">
      <dgm:prSet phldrT="[Text]"/>
      <dgm:spPr/>
      <dgm:t>
        <a:bodyPr/>
        <a:lstStyle/>
        <a:p>
          <a:r>
            <a:rPr lang="en-US"/>
            <a:t>Train Model</a:t>
          </a:r>
        </a:p>
      </dgm:t>
    </dgm:pt>
    <dgm:pt modelId="{F613C892-2F2F-493D-B82F-3C065F3C4B0F}" type="parTrans" cxnId="{C7D23A6B-3149-421D-819A-E8DAA3737B5E}">
      <dgm:prSet/>
      <dgm:spPr/>
      <dgm:t>
        <a:bodyPr/>
        <a:lstStyle/>
        <a:p>
          <a:endParaRPr lang="en-US"/>
        </a:p>
      </dgm:t>
    </dgm:pt>
    <dgm:pt modelId="{E512BC73-24A3-4312-A01C-8D3D4EF64159}" type="sibTrans" cxnId="{C7D23A6B-3149-421D-819A-E8DAA3737B5E}">
      <dgm:prSet/>
      <dgm:spPr/>
      <dgm:t>
        <a:bodyPr/>
        <a:lstStyle/>
        <a:p>
          <a:endParaRPr lang="en-US"/>
        </a:p>
      </dgm:t>
    </dgm:pt>
    <dgm:pt modelId="{E24EC8E1-57F8-4DED-A6AE-328F1BB74666}">
      <dgm:prSet phldrT="[Text]"/>
      <dgm:spPr/>
      <dgm:t>
        <a:bodyPr/>
        <a:lstStyle/>
        <a:p>
          <a:r>
            <a:rPr lang="en-US"/>
            <a:t>Evaluate Model</a:t>
          </a:r>
        </a:p>
      </dgm:t>
    </dgm:pt>
    <dgm:pt modelId="{B89196FA-BCBB-4E01-81F0-DBDC9A5AC4EE}" type="parTrans" cxnId="{3F1C28C4-616D-4560-8595-61AE6348C382}">
      <dgm:prSet/>
      <dgm:spPr/>
      <dgm:t>
        <a:bodyPr/>
        <a:lstStyle/>
        <a:p>
          <a:endParaRPr lang="en-US"/>
        </a:p>
      </dgm:t>
    </dgm:pt>
    <dgm:pt modelId="{BF523E24-02D5-4FB5-95C0-F60389EA5E3B}" type="sibTrans" cxnId="{3F1C28C4-616D-4560-8595-61AE6348C382}">
      <dgm:prSet/>
      <dgm:spPr/>
      <dgm:t>
        <a:bodyPr/>
        <a:lstStyle/>
        <a:p>
          <a:endParaRPr lang="en-US"/>
        </a:p>
      </dgm:t>
    </dgm:pt>
    <dgm:pt modelId="{68F5E536-CE3A-4BB0-82E1-10579A31615A}">
      <dgm:prSet phldrT="[Text]"/>
      <dgm:spPr/>
      <dgm:t>
        <a:bodyPr/>
        <a:lstStyle/>
        <a:p>
          <a:r>
            <a:rPr lang="en-US" dirty="0"/>
            <a:t>Deploy Model</a:t>
          </a:r>
        </a:p>
      </dgm:t>
    </dgm:pt>
    <dgm:pt modelId="{64305B97-39CF-4BBE-97F4-C5FCB16F173C}" type="parTrans" cxnId="{ABB8B856-29F1-47CC-BF9E-56D0CCCC5B00}">
      <dgm:prSet/>
      <dgm:spPr/>
      <dgm:t>
        <a:bodyPr/>
        <a:lstStyle/>
        <a:p>
          <a:endParaRPr lang="en-US"/>
        </a:p>
      </dgm:t>
    </dgm:pt>
    <dgm:pt modelId="{568B799A-71CB-4222-B005-77311053898D}" type="sibTrans" cxnId="{ABB8B856-29F1-47CC-BF9E-56D0CCCC5B00}">
      <dgm:prSet/>
      <dgm:spPr/>
      <dgm:t>
        <a:bodyPr/>
        <a:lstStyle/>
        <a:p>
          <a:endParaRPr lang="en-US"/>
        </a:p>
      </dgm:t>
    </dgm:pt>
    <dgm:pt modelId="{8C03633A-AAEA-4280-99C9-97E14C225B70}" type="pres">
      <dgm:prSet presAssocID="{BAA89742-3930-46D5-8889-1820BF83BC47}" presName="Name0" presStyleCnt="0">
        <dgm:presLayoutVars>
          <dgm:dir/>
          <dgm:resizeHandles val="exact"/>
        </dgm:presLayoutVars>
      </dgm:prSet>
      <dgm:spPr/>
    </dgm:pt>
    <dgm:pt modelId="{5C8A2586-4E7B-4109-9268-930A933EE4FE}" type="pres">
      <dgm:prSet presAssocID="{B89258E4-DD4E-4B88-B31D-6D08A1F4D39C}" presName="node" presStyleLbl="node1" presStyleIdx="0" presStyleCnt="5">
        <dgm:presLayoutVars>
          <dgm:bulletEnabled val="1"/>
        </dgm:presLayoutVars>
      </dgm:prSet>
      <dgm:spPr/>
    </dgm:pt>
    <dgm:pt modelId="{B9F91FD4-F82B-4991-BE8D-70E1DD9EC6C2}" type="pres">
      <dgm:prSet presAssocID="{DB880743-BE48-4B5D-BD4D-9D758CDB5EB9}" presName="sibTrans" presStyleLbl="sibTrans2D1" presStyleIdx="0" presStyleCnt="4"/>
      <dgm:spPr/>
    </dgm:pt>
    <dgm:pt modelId="{F2FCF5F8-F911-4707-901F-D540ED0CC402}" type="pres">
      <dgm:prSet presAssocID="{DB880743-BE48-4B5D-BD4D-9D758CDB5EB9}" presName="connectorText" presStyleLbl="sibTrans2D1" presStyleIdx="0" presStyleCnt="4"/>
      <dgm:spPr/>
    </dgm:pt>
    <dgm:pt modelId="{BB1138A1-CD1C-4918-8169-15F0FAAA30AD}" type="pres">
      <dgm:prSet presAssocID="{D741E240-E883-420E-866F-8F7030211163}" presName="node" presStyleLbl="node1" presStyleIdx="1" presStyleCnt="5">
        <dgm:presLayoutVars>
          <dgm:bulletEnabled val="1"/>
        </dgm:presLayoutVars>
      </dgm:prSet>
      <dgm:spPr/>
    </dgm:pt>
    <dgm:pt modelId="{684A88AC-D400-45D2-917E-3F0467F15DA3}" type="pres">
      <dgm:prSet presAssocID="{0AEE96E5-B05E-4FBC-87BD-BCBBAC1347DF}" presName="sibTrans" presStyleLbl="sibTrans2D1" presStyleIdx="1" presStyleCnt="4"/>
      <dgm:spPr/>
    </dgm:pt>
    <dgm:pt modelId="{1201DDC3-00B9-4881-A7F8-E94B80D37748}" type="pres">
      <dgm:prSet presAssocID="{0AEE96E5-B05E-4FBC-87BD-BCBBAC1347DF}" presName="connectorText" presStyleLbl="sibTrans2D1" presStyleIdx="1" presStyleCnt="4"/>
      <dgm:spPr/>
    </dgm:pt>
    <dgm:pt modelId="{CC1C6601-F255-4267-81B4-A1239501CE4F}" type="pres">
      <dgm:prSet presAssocID="{52B06FA5-4CF9-49D1-BCFC-97D36FFF79E5}" presName="node" presStyleLbl="node1" presStyleIdx="2" presStyleCnt="5">
        <dgm:presLayoutVars>
          <dgm:bulletEnabled val="1"/>
        </dgm:presLayoutVars>
      </dgm:prSet>
      <dgm:spPr/>
    </dgm:pt>
    <dgm:pt modelId="{BDE6A601-9F6D-4116-9546-3A72D64B09DA}" type="pres">
      <dgm:prSet presAssocID="{E512BC73-24A3-4312-A01C-8D3D4EF64159}" presName="sibTrans" presStyleLbl="sibTrans2D1" presStyleIdx="2" presStyleCnt="4"/>
      <dgm:spPr/>
    </dgm:pt>
    <dgm:pt modelId="{6DB77BD8-A2A5-4CCA-B57E-89C861C36D4F}" type="pres">
      <dgm:prSet presAssocID="{E512BC73-24A3-4312-A01C-8D3D4EF64159}" presName="connectorText" presStyleLbl="sibTrans2D1" presStyleIdx="2" presStyleCnt="4"/>
      <dgm:spPr/>
    </dgm:pt>
    <dgm:pt modelId="{BD3021EE-129D-4F11-A2E9-C7A0D62F773A}" type="pres">
      <dgm:prSet presAssocID="{E24EC8E1-57F8-4DED-A6AE-328F1BB74666}" presName="node" presStyleLbl="node1" presStyleIdx="3" presStyleCnt="5">
        <dgm:presLayoutVars>
          <dgm:bulletEnabled val="1"/>
        </dgm:presLayoutVars>
      </dgm:prSet>
      <dgm:spPr/>
    </dgm:pt>
    <dgm:pt modelId="{F752B121-A87E-4CFB-8120-D66595EA396B}" type="pres">
      <dgm:prSet presAssocID="{BF523E24-02D5-4FB5-95C0-F60389EA5E3B}" presName="sibTrans" presStyleLbl="sibTrans2D1" presStyleIdx="3" presStyleCnt="4"/>
      <dgm:spPr/>
    </dgm:pt>
    <dgm:pt modelId="{68612C70-D2AF-4705-A56E-39A4A6E5940B}" type="pres">
      <dgm:prSet presAssocID="{BF523E24-02D5-4FB5-95C0-F60389EA5E3B}" presName="connectorText" presStyleLbl="sibTrans2D1" presStyleIdx="3" presStyleCnt="4"/>
      <dgm:spPr/>
    </dgm:pt>
    <dgm:pt modelId="{21BFA5B5-D329-42D1-964C-EE638721285E}" type="pres">
      <dgm:prSet presAssocID="{68F5E536-CE3A-4BB0-82E1-10579A31615A}" presName="node" presStyleLbl="node1" presStyleIdx="4" presStyleCnt="5">
        <dgm:presLayoutVars>
          <dgm:bulletEnabled val="1"/>
        </dgm:presLayoutVars>
      </dgm:prSet>
      <dgm:spPr/>
    </dgm:pt>
  </dgm:ptLst>
  <dgm:cxnLst>
    <dgm:cxn modelId="{47272C1A-798A-421A-9F72-128CB7E028F4}" type="presOf" srcId="{E512BC73-24A3-4312-A01C-8D3D4EF64159}" destId="{BDE6A601-9F6D-4116-9546-3A72D64B09DA}" srcOrd="0" destOrd="0" presId="urn:microsoft.com/office/officeart/2005/8/layout/process1"/>
    <dgm:cxn modelId="{3C7FDA2D-AF5F-442D-B0C5-05DC7B000243}" type="presOf" srcId="{52B06FA5-4CF9-49D1-BCFC-97D36FFF79E5}" destId="{CC1C6601-F255-4267-81B4-A1239501CE4F}" srcOrd="0" destOrd="0" presId="urn:microsoft.com/office/officeart/2005/8/layout/process1"/>
    <dgm:cxn modelId="{21F62B37-1350-4156-8958-EACB54F600E2}" srcId="{BAA89742-3930-46D5-8889-1820BF83BC47}" destId="{D741E240-E883-420E-866F-8F7030211163}" srcOrd="1" destOrd="0" parTransId="{01F02F65-E3E6-40E8-8443-5D8CD3477D48}" sibTransId="{0AEE96E5-B05E-4FBC-87BD-BCBBAC1347DF}"/>
    <dgm:cxn modelId="{C7D23A6B-3149-421D-819A-E8DAA3737B5E}" srcId="{BAA89742-3930-46D5-8889-1820BF83BC47}" destId="{52B06FA5-4CF9-49D1-BCFC-97D36FFF79E5}" srcOrd="2" destOrd="0" parTransId="{F613C892-2F2F-493D-B82F-3C065F3C4B0F}" sibTransId="{E512BC73-24A3-4312-A01C-8D3D4EF64159}"/>
    <dgm:cxn modelId="{97D3644B-B188-4286-AD25-BBDADC89118A}" type="presOf" srcId="{0AEE96E5-B05E-4FBC-87BD-BCBBAC1347DF}" destId="{684A88AC-D400-45D2-917E-3F0467F15DA3}" srcOrd="0" destOrd="0" presId="urn:microsoft.com/office/officeart/2005/8/layout/process1"/>
    <dgm:cxn modelId="{5AD8EB4C-77BE-43BA-B48D-27416E687923}" srcId="{BAA89742-3930-46D5-8889-1820BF83BC47}" destId="{B89258E4-DD4E-4B88-B31D-6D08A1F4D39C}" srcOrd="0" destOrd="0" parTransId="{05B7D9EA-0AB6-4607-B9C8-072112EF5337}" sibTransId="{DB880743-BE48-4B5D-BD4D-9D758CDB5EB9}"/>
    <dgm:cxn modelId="{456BE24D-56A7-47F1-9BAA-388FDA41F1C3}" type="presOf" srcId="{0AEE96E5-B05E-4FBC-87BD-BCBBAC1347DF}" destId="{1201DDC3-00B9-4881-A7F8-E94B80D37748}" srcOrd="1" destOrd="0" presId="urn:microsoft.com/office/officeart/2005/8/layout/process1"/>
    <dgm:cxn modelId="{ABB8B856-29F1-47CC-BF9E-56D0CCCC5B00}" srcId="{BAA89742-3930-46D5-8889-1820BF83BC47}" destId="{68F5E536-CE3A-4BB0-82E1-10579A31615A}" srcOrd="4" destOrd="0" parTransId="{64305B97-39CF-4BBE-97F4-C5FCB16F173C}" sibTransId="{568B799A-71CB-4222-B005-77311053898D}"/>
    <dgm:cxn modelId="{DBA16F86-1AF7-4B0A-BF97-58EDB935499E}" type="presOf" srcId="{68F5E536-CE3A-4BB0-82E1-10579A31615A}" destId="{21BFA5B5-D329-42D1-964C-EE638721285E}" srcOrd="0" destOrd="0" presId="urn:microsoft.com/office/officeart/2005/8/layout/process1"/>
    <dgm:cxn modelId="{EE145B8F-D8B6-49CB-BA5C-3E929B660EBB}" type="presOf" srcId="{BF523E24-02D5-4FB5-95C0-F60389EA5E3B}" destId="{F752B121-A87E-4CFB-8120-D66595EA396B}" srcOrd="0" destOrd="0" presId="urn:microsoft.com/office/officeart/2005/8/layout/process1"/>
    <dgm:cxn modelId="{83F3C491-C60E-4A0D-AD56-BEF665D2018C}" type="presOf" srcId="{BAA89742-3930-46D5-8889-1820BF83BC47}" destId="{8C03633A-AAEA-4280-99C9-97E14C225B70}" srcOrd="0" destOrd="0" presId="urn:microsoft.com/office/officeart/2005/8/layout/process1"/>
    <dgm:cxn modelId="{30117B9B-401E-4C96-B82C-E49717816D80}" type="presOf" srcId="{DB880743-BE48-4B5D-BD4D-9D758CDB5EB9}" destId="{B9F91FD4-F82B-4991-BE8D-70E1DD9EC6C2}" srcOrd="0" destOrd="0" presId="urn:microsoft.com/office/officeart/2005/8/layout/process1"/>
    <dgm:cxn modelId="{BD2236AA-6D9D-42AD-B0CC-982269A9B565}" type="presOf" srcId="{B89258E4-DD4E-4B88-B31D-6D08A1F4D39C}" destId="{5C8A2586-4E7B-4109-9268-930A933EE4FE}" srcOrd="0" destOrd="0" presId="urn:microsoft.com/office/officeart/2005/8/layout/process1"/>
    <dgm:cxn modelId="{3F1C28C4-616D-4560-8595-61AE6348C382}" srcId="{BAA89742-3930-46D5-8889-1820BF83BC47}" destId="{E24EC8E1-57F8-4DED-A6AE-328F1BB74666}" srcOrd="3" destOrd="0" parTransId="{B89196FA-BCBB-4E01-81F0-DBDC9A5AC4EE}" sibTransId="{BF523E24-02D5-4FB5-95C0-F60389EA5E3B}"/>
    <dgm:cxn modelId="{EA17DEE3-00EF-4457-9A05-328120F35042}" type="presOf" srcId="{E24EC8E1-57F8-4DED-A6AE-328F1BB74666}" destId="{BD3021EE-129D-4F11-A2E9-C7A0D62F773A}" srcOrd="0" destOrd="0" presId="urn:microsoft.com/office/officeart/2005/8/layout/process1"/>
    <dgm:cxn modelId="{399D96E7-6D0F-4A57-BDDF-B84832BBA225}" type="presOf" srcId="{D741E240-E883-420E-866F-8F7030211163}" destId="{BB1138A1-CD1C-4918-8169-15F0FAAA30AD}" srcOrd="0" destOrd="0" presId="urn:microsoft.com/office/officeart/2005/8/layout/process1"/>
    <dgm:cxn modelId="{A6114AF3-AFA9-4B9A-8CE6-0BFD3D670471}" type="presOf" srcId="{BF523E24-02D5-4FB5-95C0-F60389EA5E3B}" destId="{68612C70-D2AF-4705-A56E-39A4A6E5940B}" srcOrd="1" destOrd="0" presId="urn:microsoft.com/office/officeart/2005/8/layout/process1"/>
    <dgm:cxn modelId="{28EB2EF7-D9F9-44BE-9DDF-E5C85D14BEB5}" type="presOf" srcId="{DB880743-BE48-4B5D-BD4D-9D758CDB5EB9}" destId="{F2FCF5F8-F911-4707-901F-D540ED0CC402}" srcOrd="1" destOrd="0" presId="urn:microsoft.com/office/officeart/2005/8/layout/process1"/>
    <dgm:cxn modelId="{B8B033FE-91A1-46B8-8F2D-48C48EC7320F}" type="presOf" srcId="{E512BC73-24A3-4312-A01C-8D3D4EF64159}" destId="{6DB77BD8-A2A5-4CCA-B57E-89C861C36D4F}" srcOrd="1" destOrd="0" presId="urn:microsoft.com/office/officeart/2005/8/layout/process1"/>
    <dgm:cxn modelId="{54AFF978-6F02-4766-8255-9186D15C04A9}" type="presParOf" srcId="{8C03633A-AAEA-4280-99C9-97E14C225B70}" destId="{5C8A2586-4E7B-4109-9268-930A933EE4FE}" srcOrd="0" destOrd="0" presId="urn:microsoft.com/office/officeart/2005/8/layout/process1"/>
    <dgm:cxn modelId="{1FBD21D4-B27B-40C6-9884-C77AFB092EF2}" type="presParOf" srcId="{8C03633A-AAEA-4280-99C9-97E14C225B70}" destId="{B9F91FD4-F82B-4991-BE8D-70E1DD9EC6C2}" srcOrd="1" destOrd="0" presId="urn:microsoft.com/office/officeart/2005/8/layout/process1"/>
    <dgm:cxn modelId="{D5D9F4A0-E533-4091-A11E-FA8075801EBC}" type="presParOf" srcId="{B9F91FD4-F82B-4991-BE8D-70E1DD9EC6C2}" destId="{F2FCF5F8-F911-4707-901F-D540ED0CC402}" srcOrd="0" destOrd="0" presId="urn:microsoft.com/office/officeart/2005/8/layout/process1"/>
    <dgm:cxn modelId="{B5DC2301-3CD9-4BD1-B7F0-0A36D1CC6ED5}" type="presParOf" srcId="{8C03633A-AAEA-4280-99C9-97E14C225B70}" destId="{BB1138A1-CD1C-4918-8169-15F0FAAA30AD}" srcOrd="2" destOrd="0" presId="urn:microsoft.com/office/officeart/2005/8/layout/process1"/>
    <dgm:cxn modelId="{165724C4-BCC1-4C05-8D39-F48AF806CD8D}" type="presParOf" srcId="{8C03633A-AAEA-4280-99C9-97E14C225B70}" destId="{684A88AC-D400-45D2-917E-3F0467F15DA3}" srcOrd="3" destOrd="0" presId="urn:microsoft.com/office/officeart/2005/8/layout/process1"/>
    <dgm:cxn modelId="{4EAB6E3C-59C0-4000-8F79-0E433EDCB54E}" type="presParOf" srcId="{684A88AC-D400-45D2-917E-3F0467F15DA3}" destId="{1201DDC3-00B9-4881-A7F8-E94B80D37748}" srcOrd="0" destOrd="0" presId="urn:microsoft.com/office/officeart/2005/8/layout/process1"/>
    <dgm:cxn modelId="{6D241A5D-6D85-43CA-B31D-002191879F42}" type="presParOf" srcId="{8C03633A-AAEA-4280-99C9-97E14C225B70}" destId="{CC1C6601-F255-4267-81B4-A1239501CE4F}" srcOrd="4" destOrd="0" presId="urn:microsoft.com/office/officeart/2005/8/layout/process1"/>
    <dgm:cxn modelId="{8EFAF560-F818-4733-B5CC-C3C34469220E}" type="presParOf" srcId="{8C03633A-AAEA-4280-99C9-97E14C225B70}" destId="{BDE6A601-9F6D-4116-9546-3A72D64B09DA}" srcOrd="5" destOrd="0" presId="urn:microsoft.com/office/officeart/2005/8/layout/process1"/>
    <dgm:cxn modelId="{791F4F8D-2D14-4C71-A36B-8A0663563131}" type="presParOf" srcId="{BDE6A601-9F6D-4116-9546-3A72D64B09DA}" destId="{6DB77BD8-A2A5-4CCA-B57E-89C861C36D4F}" srcOrd="0" destOrd="0" presId="urn:microsoft.com/office/officeart/2005/8/layout/process1"/>
    <dgm:cxn modelId="{0839379C-186D-4222-ABE7-B3D541051FE7}" type="presParOf" srcId="{8C03633A-AAEA-4280-99C9-97E14C225B70}" destId="{BD3021EE-129D-4F11-A2E9-C7A0D62F773A}" srcOrd="6" destOrd="0" presId="urn:microsoft.com/office/officeart/2005/8/layout/process1"/>
    <dgm:cxn modelId="{8D94D48A-AAEB-4EBA-85D8-ABC393F27A15}" type="presParOf" srcId="{8C03633A-AAEA-4280-99C9-97E14C225B70}" destId="{F752B121-A87E-4CFB-8120-D66595EA396B}" srcOrd="7" destOrd="0" presId="urn:microsoft.com/office/officeart/2005/8/layout/process1"/>
    <dgm:cxn modelId="{1F52F1D3-3FCD-4769-8EC7-FDA862FD8A48}" type="presParOf" srcId="{F752B121-A87E-4CFB-8120-D66595EA396B}" destId="{68612C70-D2AF-4705-A56E-39A4A6E5940B}" srcOrd="0" destOrd="0" presId="urn:microsoft.com/office/officeart/2005/8/layout/process1"/>
    <dgm:cxn modelId="{414C9DCC-1EFB-42C0-A70C-EBFC5EC4427B}" type="presParOf" srcId="{8C03633A-AAEA-4280-99C9-97E14C225B70}" destId="{21BFA5B5-D329-42D1-964C-EE638721285E}" srcOrd="8"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C8A2586-4E7B-4109-9268-930A933EE4FE}">
      <dsp:nvSpPr>
        <dsp:cNvPr id="0" name=""/>
        <dsp:cNvSpPr/>
      </dsp:nvSpPr>
      <dsp:spPr>
        <a:xfrm>
          <a:off x="5134" y="1562971"/>
          <a:ext cx="1591716" cy="955030"/>
        </a:xfrm>
        <a:prstGeom prst="roundRect">
          <a:avLst>
            <a:gd name="adj" fmla="val 10000"/>
          </a:avLst>
        </a:prstGeom>
        <a:solidFill>
          <a:schemeClr val="accent5">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Collect Data</a:t>
          </a:r>
        </a:p>
      </dsp:txBody>
      <dsp:txXfrm>
        <a:off x="33106" y="1590943"/>
        <a:ext cx="1535772" cy="899086"/>
      </dsp:txXfrm>
    </dsp:sp>
    <dsp:sp modelId="{B9F91FD4-F82B-4991-BE8D-70E1DD9EC6C2}">
      <dsp:nvSpPr>
        <dsp:cNvPr id="0" name=""/>
        <dsp:cNvSpPr/>
      </dsp:nvSpPr>
      <dsp:spPr>
        <a:xfrm>
          <a:off x="1756023" y="1843114"/>
          <a:ext cx="337443" cy="394745"/>
        </a:xfrm>
        <a:prstGeom prs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a:off x="1756023" y="1922063"/>
        <a:ext cx="236210" cy="236847"/>
      </dsp:txXfrm>
    </dsp:sp>
    <dsp:sp modelId="{BB1138A1-CD1C-4918-8169-15F0FAAA30AD}">
      <dsp:nvSpPr>
        <dsp:cNvPr id="0" name=""/>
        <dsp:cNvSpPr/>
      </dsp:nvSpPr>
      <dsp:spPr>
        <a:xfrm>
          <a:off x="2233538" y="1562971"/>
          <a:ext cx="1591716" cy="955030"/>
        </a:xfrm>
        <a:prstGeom prst="roundRect">
          <a:avLst>
            <a:gd name="adj" fmla="val 10000"/>
          </a:avLst>
        </a:prstGeom>
        <a:solidFill>
          <a:schemeClr val="accent5">
            <a:hueOff val="-242840"/>
            <a:satOff val="-24772"/>
            <a:lumOff val="11912"/>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t>Prepare Data</a:t>
          </a:r>
        </a:p>
      </dsp:txBody>
      <dsp:txXfrm>
        <a:off x="2261510" y="1590943"/>
        <a:ext cx="1535772" cy="899086"/>
      </dsp:txXfrm>
    </dsp:sp>
    <dsp:sp modelId="{684A88AC-D400-45D2-917E-3F0467F15DA3}">
      <dsp:nvSpPr>
        <dsp:cNvPr id="0" name=""/>
        <dsp:cNvSpPr/>
      </dsp:nvSpPr>
      <dsp:spPr>
        <a:xfrm>
          <a:off x="3984426" y="1843114"/>
          <a:ext cx="337443" cy="394745"/>
        </a:xfrm>
        <a:prstGeom prst="rightArrow">
          <a:avLst>
            <a:gd name="adj1" fmla="val 60000"/>
            <a:gd name="adj2" fmla="val 50000"/>
          </a:avLst>
        </a:prstGeom>
        <a:solidFill>
          <a:schemeClr val="accent5">
            <a:hueOff val="-323787"/>
            <a:satOff val="-33030"/>
            <a:lumOff val="15883"/>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a:off x="3984426" y="1922063"/>
        <a:ext cx="236210" cy="236847"/>
      </dsp:txXfrm>
    </dsp:sp>
    <dsp:sp modelId="{CC1C6601-F255-4267-81B4-A1239501CE4F}">
      <dsp:nvSpPr>
        <dsp:cNvPr id="0" name=""/>
        <dsp:cNvSpPr/>
      </dsp:nvSpPr>
      <dsp:spPr>
        <a:xfrm>
          <a:off x="4461941" y="1562971"/>
          <a:ext cx="1591716" cy="955030"/>
        </a:xfrm>
        <a:prstGeom prst="roundRect">
          <a:avLst>
            <a:gd name="adj" fmla="val 10000"/>
          </a:avLst>
        </a:prstGeom>
        <a:solidFill>
          <a:schemeClr val="accent5">
            <a:hueOff val="-485680"/>
            <a:satOff val="-49545"/>
            <a:lumOff val="23825"/>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t>Train Model</a:t>
          </a:r>
        </a:p>
      </dsp:txBody>
      <dsp:txXfrm>
        <a:off x="4489913" y="1590943"/>
        <a:ext cx="1535772" cy="899086"/>
      </dsp:txXfrm>
    </dsp:sp>
    <dsp:sp modelId="{BDE6A601-9F6D-4116-9546-3A72D64B09DA}">
      <dsp:nvSpPr>
        <dsp:cNvPr id="0" name=""/>
        <dsp:cNvSpPr/>
      </dsp:nvSpPr>
      <dsp:spPr>
        <a:xfrm>
          <a:off x="6212830" y="1843114"/>
          <a:ext cx="337443" cy="394745"/>
        </a:xfrm>
        <a:prstGeom prst="rightArrow">
          <a:avLst>
            <a:gd name="adj1" fmla="val 60000"/>
            <a:gd name="adj2" fmla="val 50000"/>
          </a:avLst>
        </a:prstGeom>
        <a:solidFill>
          <a:schemeClr val="accent5">
            <a:hueOff val="-647573"/>
            <a:satOff val="-66059"/>
            <a:lumOff val="31766"/>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a:off x="6212830" y="1922063"/>
        <a:ext cx="236210" cy="236847"/>
      </dsp:txXfrm>
    </dsp:sp>
    <dsp:sp modelId="{BD3021EE-129D-4F11-A2E9-C7A0D62F773A}">
      <dsp:nvSpPr>
        <dsp:cNvPr id="0" name=""/>
        <dsp:cNvSpPr/>
      </dsp:nvSpPr>
      <dsp:spPr>
        <a:xfrm>
          <a:off x="6690345" y="1562971"/>
          <a:ext cx="1591716" cy="955030"/>
        </a:xfrm>
        <a:prstGeom prst="roundRect">
          <a:avLst>
            <a:gd name="adj" fmla="val 10000"/>
          </a:avLst>
        </a:prstGeom>
        <a:solidFill>
          <a:schemeClr val="accent5">
            <a:hueOff val="-728520"/>
            <a:satOff val="-74317"/>
            <a:lumOff val="35737"/>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t>Evaluate Model</a:t>
          </a:r>
        </a:p>
      </dsp:txBody>
      <dsp:txXfrm>
        <a:off x="6718317" y="1590943"/>
        <a:ext cx="1535772" cy="899086"/>
      </dsp:txXfrm>
    </dsp:sp>
    <dsp:sp modelId="{F752B121-A87E-4CFB-8120-D66595EA396B}">
      <dsp:nvSpPr>
        <dsp:cNvPr id="0" name=""/>
        <dsp:cNvSpPr/>
      </dsp:nvSpPr>
      <dsp:spPr>
        <a:xfrm>
          <a:off x="8441233" y="1843114"/>
          <a:ext cx="337443" cy="394745"/>
        </a:xfrm>
        <a:prstGeom prst="rightArrow">
          <a:avLst>
            <a:gd name="adj1" fmla="val 60000"/>
            <a:gd name="adj2" fmla="val 50000"/>
          </a:avLst>
        </a:prstGeom>
        <a:solidFill>
          <a:schemeClr val="accent5">
            <a:hueOff val="-971360"/>
            <a:satOff val="-99089"/>
            <a:lumOff val="47649"/>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a:off x="8441233" y="1922063"/>
        <a:ext cx="236210" cy="236847"/>
      </dsp:txXfrm>
    </dsp:sp>
    <dsp:sp modelId="{21BFA5B5-D329-42D1-964C-EE638721285E}">
      <dsp:nvSpPr>
        <dsp:cNvPr id="0" name=""/>
        <dsp:cNvSpPr/>
      </dsp:nvSpPr>
      <dsp:spPr>
        <a:xfrm>
          <a:off x="8918748" y="1562971"/>
          <a:ext cx="1591716" cy="955030"/>
        </a:xfrm>
        <a:prstGeom prst="roundRect">
          <a:avLst>
            <a:gd name="adj" fmla="val 10000"/>
          </a:avLst>
        </a:prstGeom>
        <a:solidFill>
          <a:schemeClr val="accent5">
            <a:hueOff val="-971360"/>
            <a:satOff val="-99089"/>
            <a:lumOff val="47649"/>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Deploy Model</a:t>
          </a:r>
        </a:p>
      </dsp:txBody>
      <dsp:txXfrm>
        <a:off x="8946720" y="1590943"/>
        <a:ext cx="1535772" cy="89908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C8A2586-4E7B-4109-9268-930A933EE4FE}">
      <dsp:nvSpPr>
        <dsp:cNvPr id="0" name=""/>
        <dsp:cNvSpPr/>
      </dsp:nvSpPr>
      <dsp:spPr>
        <a:xfrm>
          <a:off x="5134" y="1562971"/>
          <a:ext cx="1591716" cy="955030"/>
        </a:xfrm>
        <a:prstGeom prst="roundRect">
          <a:avLst>
            <a:gd name="adj" fmla="val 10000"/>
          </a:avLst>
        </a:prstGeom>
        <a:solidFill>
          <a:schemeClr val="accent5">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Collect Data</a:t>
          </a:r>
        </a:p>
      </dsp:txBody>
      <dsp:txXfrm>
        <a:off x="33106" y="1590943"/>
        <a:ext cx="1535772" cy="899086"/>
      </dsp:txXfrm>
    </dsp:sp>
    <dsp:sp modelId="{B9F91FD4-F82B-4991-BE8D-70E1DD9EC6C2}">
      <dsp:nvSpPr>
        <dsp:cNvPr id="0" name=""/>
        <dsp:cNvSpPr/>
      </dsp:nvSpPr>
      <dsp:spPr>
        <a:xfrm>
          <a:off x="1756023" y="1843114"/>
          <a:ext cx="337443" cy="394745"/>
        </a:xfrm>
        <a:prstGeom prs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a:off x="1756023" y="1922063"/>
        <a:ext cx="236210" cy="236847"/>
      </dsp:txXfrm>
    </dsp:sp>
    <dsp:sp modelId="{BB1138A1-CD1C-4918-8169-15F0FAAA30AD}">
      <dsp:nvSpPr>
        <dsp:cNvPr id="0" name=""/>
        <dsp:cNvSpPr/>
      </dsp:nvSpPr>
      <dsp:spPr>
        <a:xfrm>
          <a:off x="2233538" y="1562971"/>
          <a:ext cx="1591716" cy="955030"/>
        </a:xfrm>
        <a:prstGeom prst="roundRect">
          <a:avLst>
            <a:gd name="adj" fmla="val 10000"/>
          </a:avLst>
        </a:prstGeom>
        <a:solidFill>
          <a:schemeClr val="accent5">
            <a:hueOff val="-242840"/>
            <a:satOff val="-24772"/>
            <a:lumOff val="11912"/>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t>Prepare Data</a:t>
          </a:r>
        </a:p>
      </dsp:txBody>
      <dsp:txXfrm>
        <a:off x="2261510" y="1590943"/>
        <a:ext cx="1535772" cy="899086"/>
      </dsp:txXfrm>
    </dsp:sp>
    <dsp:sp modelId="{684A88AC-D400-45D2-917E-3F0467F15DA3}">
      <dsp:nvSpPr>
        <dsp:cNvPr id="0" name=""/>
        <dsp:cNvSpPr/>
      </dsp:nvSpPr>
      <dsp:spPr>
        <a:xfrm>
          <a:off x="3984426" y="1843114"/>
          <a:ext cx="337443" cy="394745"/>
        </a:xfrm>
        <a:prstGeom prst="rightArrow">
          <a:avLst>
            <a:gd name="adj1" fmla="val 60000"/>
            <a:gd name="adj2" fmla="val 50000"/>
          </a:avLst>
        </a:prstGeom>
        <a:solidFill>
          <a:schemeClr val="accent5">
            <a:hueOff val="-323787"/>
            <a:satOff val="-33030"/>
            <a:lumOff val="15883"/>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a:off x="3984426" y="1922063"/>
        <a:ext cx="236210" cy="236847"/>
      </dsp:txXfrm>
    </dsp:sp>
    <dsp:sp modelId="{CC1C6601-F255-4267-81B4-A1239501CE4F}">
      <dsp:nvSpPr>
        <dsp:cNvPr id="0" name=""/>
        <dsp:cNvSpPr/>
      </dsp:nvSpPr>
      <dsp:spPr>
        <a:xfrm>
          <a:off x="4461941" y="1562971"/>
          <a:ext cx="1591716" cy="955030"/>
        </a:xfrm>
        <a:prstGeom prst="roundRect">
          <a:avLst>
            <a:gd name="adj" fmla="val 10000"/>
          </a:avLst>
        </a:prstGeom>
        <a:solidFill>
          <a:schemeClr val="accent5">
            <a:hueOff val="-485680"/>
            <a:satOff val="-49545"/>
            <a:lumOff val="23825"/>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t>Train Model</a:t>
          </a:r>
        </a:p>
      </dsp:txBody>
      <dsp:txXfrm>
        <a:off x="4489913" y="1590943"/>
        <a:ext cx="1535772" cy="899086"/>
      </dsp:txXfrm>
    </dsp:sp>
    <dsp:sp modelId="{BDE6A601-9F6D-4116-9546-3A72D64B09DA}">
      <dsp:nvSpPr>
        <dsp:cNvPr id="0" name=""/>
        <dsp:cNvSpPr/>
      </dsp:nvSpPr>
      <dsp:spPr>
        <a:xfrm>
          <a:off x="6212830" y="1843114"/>
          <a:ext cx="337443" cy="394745"/>
        </a:xfrm>
        <a:prstGeom prst="rightArrow">
          <a:avLst>
            <a:gd name="adj1" fmla="val 60000"/>
            <a:gd name="adj2" fmla="val 50000"/>
          </a:avLst>
        </a:prstGeom>
        <a:solidFill>
          <a:schemeClr val="accent5">
            <a:hueOff val="-647573"/>
            <a:satOff val="-66059"/>
            <a:lumOff val="31766"/>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a:off x="6212830" y="1922063"/>
        <a:ext cx="236210" cy="236847"/>
      </dsp:txXfrm>
    </dsp:sp>
    <dsp:sp modelId="{BD3021EE-129D-4F11-A2E9-C7A0D62F773A}">
      <dsp:nvSpPr>
        <dsp:cNvPr id="0" name=""/>
        <dsp:cNvSpPr/>
      </dsp:nvSpPr>
      <dsp:spPr>
        <a:xfrm>
          <a:off x="6690345" y="1562971"/>
          <a:ext cx="1591716" cy="955030"/>
        </a:xfrm>
        <a:prstGeom prst="roundRect">
          <a:avLst>
            <a:gd name="adj" fmla="val 10000"/>
          </a:avLst>
        </a:prstGeom>
        <a:solidFill>
          <a:schemeClr val="accent5">
            <a:hueOff val="-728520"/>
            <a:satOff val="-74317"/>
            <a:lumOff val="35737"/>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t>Evaluate Model</a:t>
          </a:r>
        </a:p>
      </dsp:txBody>
      <dsp:txXfrm>
        <a:off x="6718317" y="1590943"/>
        <a:ext cx="1535772" cy="899086"/>
      </dsp:txXfrm>
    </dsp:sp>
    <dsp:sp modelId="{F752B121-A87E-4CFB-8120-D66595EA396B}">
      <dsp:nvSpPr>
        <dsp:cNvPr id="0" name=""/>
        <dsp:cNvSpPr/>
      </dsp:nvSpPr>
      <dsp:spPr>
        <a:xfrm>
          <a:off x="8441233" y="1843114"/>
          <a:ext cx="337443" cy="394745"/>
        </a:xfrm>
        <a:prstGeom prst="rightArrow">
          <a:avLst>
            <a:gd name="adj1" fmla="val 60000"/>
            <a:gd name="adj2" fmla="val 50000"/>
          </a:avLst>
        </a:prstGeom>
        <a:solidFill>
          <a:schemeClr val="accent5">
            <a:hueOff val="-971360"/>
            <a:satOff val="-99089"/>
            <a:lumOff val="47649"/>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a:off x="8441233" y="1922063"/>
        <a:ext cx="236210" cy="236847"/>
      </dsp:txXfrm>
    </dsp:sp>
    <dsp:sp modelId="{21BFA5B5-D329-42D1-964C-EE638721285E}">
      <dsp:nvSpPr>
        <dsp:cNvPr id="0" name=""/>
        <dsp:cNvSpPr/>
      </dsp:nvSpPr>
      <dsp:spPr>
        <a:xfrm>
          <a:off x="8918748" y="1562971"/>
          <a:ext cx="1591716" cy="955030"/>
        </a:xfrm>
        <a:prstGeom prst="roundRect">
          <a:avLst>
            <a:gd name="adj" fmla="val 10000"/>
          </a:avLst>
        </a:prstGeom>
        <a:solidFill>
          <a:schemeClr val="accent5">
            <a:hueOff val="-971360"/>
            <a:satOff val="-99089"/>
            <a:lumOff val="47649"/>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Deploy Model</a:t>
          </a:r>
        </a:p>
      </dsp:txBody>
      <dsp:txXfrm>
        <a:off x="8946720" y="1590943"/>
        <a:ext cx="1535772" cy="899086"/>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A08CEC9-1DFC-4D3B-9C25-9EDCE6DB7FA0}" type="datetimeFigureOut">
              <a:rPr lang="en-US" smtClean="0"/>
              <a:t>10/29/2020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57F03C2-4FDE-4235-B8B7-744B1E2B9F73}" type="slidenum">
              <a:rPr lang="en-US" smtClean="0"/>
              <a:t>‹#›</a:t>
            </a:fld>
            <a:endParaRPr lang="en-US"/>
          </a:p>
        </p:txBody>
      </p:sp>
    </p:spTree>
    <p:extLst>
      <p:ext uri="{BB962C8B-B14F-4D97-AF65-F5344CB8AC3E}">
        <p14:creationId xmlns:p14="http://schemas.microsoft.com/office/powerpoint/2010/main" val="20652025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57F03C2-4FDE-4235-B8B7-744B1E2B9F73}" type="slidenum">
              <a:rPr lang="en-US" smtClean="0"/>
              <a:t>3</a:t>
            </a:fld>
            <a:endParaRPr lang="en-US"/>
          </a:p>
        </p:txBody>
      </p:sp>
    </p:spTree>
    <p:extLst>
      <p:ext uri="{BB962C8B-B14F-4D97-AF65-F5344CB8AC3E}">
        <p14:creationId xmlns:p14="http://schemas.microsoft.com/office/powerpoint/2010/main" val="36216141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807690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281ED3B-2C22-4C87-A5B7-47B82DB4EEA7}" type="slidenum">
              <a:rPr lang="en-US" smtClean="0"/>
              <a:t>30</a:t>
            </a:fld>
            <a:endParaRPr lang="en-US"/>
          </a:p>
        </p:txBody>
      </p:sp>
    </p:spTree>
    <p:extLst>
      <p:ext uri="{BB962C8B-B14F-4D97-AF65-F5344CB8AC3E}">
        <p14:creationId xmlns:p14="http://schemas.microsoft.com/office/powerpoint/2010/main" val="40321386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Collect Data</a:t>
            </a:r>
          </a:p>
          <a:p>
            <a:pPr marL="171450" indent="-171450">
              <a:buFont typeface="Arial" panose="020B0604020202020204" pitchFamily="34" charset="0"/>
              <a:buChar char="•"/>
            </a:pPr>
            <a:r>
              <a:rPr lang="en-US" dirty="0"/>
              <a:t>Prepare Data</a:t>
            </a:r>
          </a:p>
          <a:p>
            <a:pPr marL="628650" lvl="1" indent="-171450">
              <a:buFont typeface="Arial" panose="020B0604020202020204" pitchFamily="34" charset="0"/>
              <a:buChar char="•"/>
            </a:pPr>
            <a:r>
              <a:rPr lang="en-US" dirty="0"/>
              <a:t>Perform data wrangling to get the data in a format suitable for analysis</a:t>
            </a:r>
          </a:p>
          <a:p>
            <a:pPr marL="628650" lvl="1" indent="-171450">
              <a:buFont typeface="Arial" panose="020B0604020202020204" pitchFamily="34" charset="0"/>
              <a:buChar char="•"/>
            </a:pPr>
            <a:r>
              <a:rPr lang="en-US" dirty="0"/>
              <a:t>Explore and understand the data</a:t>
            </a:r>
          </a:p>
          <a:p>
            <a:pPr marL="628650" lvl="1" indent="-171450">
              <a:buFont typeface="Arial" panose="020B0604020202020204" pitchFamily="34" charset="0"/>
              <a:buChar char="•"/>
            </a:pPr>
            <a:r>
              <a:rPr lang="en-US" dirty="0"/>
              <a:t>Identify or create the features needed for your model</a:t>
            </a:r>
          </a:p>
          <a:p>
            <a:pPr marL="171450" lvl="0" indent="-171450">
              <a:buFont typeface="Arial" panose="020B0604020202020204" pitchFamily="34" charset="0"/>
              <a:buChar char="•"/>
            </a:pPr>
            <a:r>
              <a:rPr lang="en-US" dirty="0"/>
              <a:t>Train Model</a:t>
            </a:r>
          </a:p>
          <a:p>
            <a:pPr marL="628650" lvl="1" indent="-171450">
              <a:buFont typeface="Arial" panose="020B0604020202020204" pitchFamily="34" charset="0"/>
              <a:buChar char="•"/>
            </a:pPr>
            <a:r>
              <a:rPr lang="en-US" dirty="0"/>
              <a:t>Select the algorithm</a:t>
            </a:r>
          </a:p>
          <a:p>
            <a:pPr marL="628650" lvl="1" indent="-171450">
              <a:buFont typeface="Arial" panose="020B0604020202020204" pitchFamily="34" charset="0"/>
              <a:buChar char="•"/>
            </a:pPr>
            <a:r>
              <a:rPr lang="en-US" dirty="0"/>
              <a:t>Prepare training, testing and validation data sets</a:t>
            </a:r>
          </a:p>
          <a:p>
            <a:pPr marL="628650" lvl="1" indent="-171450">
              <a:buFont typeface="Arial" panose="020B0604020202020204" pitchFamily="34" charset="0"/>
              <a:buChar char="•"/>
            </a:pPr>
            <a:r>
              <a:rPr lang="en-US" dirty="0"/>
              <a:t>Iteratively evaluate model to identify best performing version and sanity check outcome</a:t>
            </a:r>
          </a:p>
          <a:p>
            <a:pPr marL="171450" lvl="0" indent="-171450">
              <a:buFont typeface="Arial" panose="020B0604020202020204" pitchFamily="34" charset="0"/>
              <a:buChar char="•"/>
            </a:pPr>
            <a:r>
              <a:rPr lang="en-US" dirty="0"/>
              <a:t>Evaluate Model</a:t>
            </a:r>
          </a:p>
          <a:p>
            <a:pPr marL="628650" lvl="1" indent="-171450">
              <a:buFont typeface="Arial" panose="020B0604020202020204" pitchFamily="34" charset="0"/>
              <a:buChar char="•"/>
            </a:pPr>
            <a:r>
              <a:rPr lang="en-US" dirty="0"/>
              <a:t>Run the model thru a final exam using data from your validation data set and see how it performs</a:t>
            </a:r>
          </a:p>
          <a:p>
            <a:pPr marL="171450" lvl="0" indent="-171450">
              <a:buFont typeface="Arial" panose="020B0604020202020204" pitchFamily="34" charset="0"/>
              <a:buChar char="•"/>
            </a:pPr>
            <a:r>
              <a:rPr lang="en-US" dirty="0"/>
              <a:t>Deploy the Model</a:t>
            </a:r>
          </a:p>
          <a:p>
            <a:pPr marL="628650" lvl="1" indent="-171450">
              <a:buFont typeface="Arial" panose="020B0604020202020204" pitchFamily="34" charset="0"/>
              <a:buChar char="•"/>
            </a:pPr>
            <a:r>
              <a:rPr lang="en-US" dirty="0"/>
              <a:t>Package the model and dependencies up for deployment</a:t>
            </a:r>
          </a:p>
          <a:p>
            <a:pPr marL="628650" lvl="1" indent="-171450">
              <a:buFont typeface="Arial" panose="020B0604020202020204" pitchFamily="34" charset="0"/>
              <a:buChar char="•"/>
            </a:pPr>
            <a:r>
              <a:rPr lang="en-US" dirty="0"/>
              <a:t>Use it in a web service or within an API in an application</a:t>
            </a:r>
          </a:p>
          <a:p>
            <a:pPr marL="628650" lvl="1" indent="-171450">
              <a:buFont typeface="Arial" panose="020B0604020202020204" pitchFamily="34" charset="0"/>
              <a:buChar char="•"/>
            </a:pPr>
            <a:r>
              <a:rPr lang="en-US" dirty="0"/>
              <a:t>Measure the ongoing performance of the model</a:t>
            </a:r>
          </a:p>
          <a:p>
            <a:pPr marL="171450" lvl="0" indent="-171450">
              <a:buFont typeface="Arial" panose="020B0604020202020204" pitchFamily="34" charset="0"/>
              <a:buChar char="•"/>
            </a:pPr>
            <a:r>
              <a:rPr lang="en-US" dirty="0"/>
              <a:t>Retrain</a:t>
            </a:r>
          </a:p>
          <a:p>
            <a:pPr marL="628650" lvl="1" indent="-171450">
              <a:buFont typeface="Arial" panose="020B0604020202020204" pitchFamily="34" charset="0"/>
              <a:buChar char="•"/>
            </a:pPr>
            <a:r>
              <a:rPr lang="en-US" dirty="0"/>
              <a:t>As the data environment changes and affect model performance, retrain the model on fresh data</a:t>
            </a:r>
          </a:p>
          <a:p>
            <a:pPr marL="628650" lvl="1" indent="-171450">
              <a:buFont typeface="Arial" panose="020B0604020202020204" pitchFamily="34" charset="0"/>
              <a:buChar char="•"/>
            </a:pPr>
            <a:endParaRPr lang="en-US" dirty="0"/>
          </a:p>
          <a:p>
            <a:pPr marL="628650" lvl="1"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E0746DE6-3336-457D-A091-FA20AC1C536E}" type="slidenum">
              <a:rPr lang="en-US" smtClean="0"/>
              <a:t>31</a:t>
            </a:fld>
            <a:endParaRPr lang="en-US"/>
          </a:p>
        </p:txBody>
      </p:sp>
    </p:spTree>
    <p:extLst>
      <p:ext uri="{BB962C8B-B14F-4D97-AF65-F5344CB8AC3E}">
        <p14:creationId xmlns:p14="http://schemas.microsoft.com/office/powerpoint/2010/main" val="13836068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1"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E0746DE6-3336-457D-A091-FA20AC1C536E}" type="slidenum">
              <a:rPr lang="en-US" smtClean="0"/>
              <a:t>32</a:t>
            </a:fld>
            <a:endParaRPr lang="en-US"/>
          </a:p>
        </p:txBody>
      </p:sp>
    </p:spTree>
    <p:extLst>
      <p:ext uri="{BB962C8B-B14F-4D97-AF65-F5344CB8AC3E}">
        <p14:creationId xmlns:p14="http://schemas.microsoft.com/office/powerpoint/2010/main" val="30618790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boils down to trust</a:t>
            </a:r>
          </a:p>
          <a:p>
            <a:r>
              <a:rPr lang="en-US" dirty="0"/>
              <a:t>If people don’t trust AI solutions, then they won’t use them and they won’t support their development</a:t>
            </a:r>
          </a:p>
          <a:p>
            <a:r>
              <a:rPr lang="en-US" dirty="0"/>
              <a:t>These are the values an AI system needs to respect:</a:t>
            </a:r>
          </a:p>
          <a:p>
            <a:r>
              <a:rPr lang="en-US" dirty="0"/>
              <a:t>Fairness – AI systems should treat all people fairly.</a:t>
            </a:r>
          </a:p>
          <a:p>
            <a:r>
              <a:rPr lang="en-US" sz="1800" kern="1200" dirty="0">
                <a:solidFill>
                  <a:schemeClr val="bg1"/>
                </a:solidFill>
                <a:latin typeface="+mn-lt"/>
                <a:ea typeface="+mn-ea"/>
                <a:cs typeface="+mn-cs"/>
              </a:rPr>
              <a:t>Reliability – AI systems should perform reliably and safely.</a:t>
            </a:r>
          </a:p>
          <a:p>
            <a:r>
              <a:rPr lang="en-US" sz="1800" kern="1200" dirty="0">
                <a:solidFill>
                  <a:schemeClr val="bg1"/>
                </a:solidFill>
                <a:latin typeface="+mn-lt"/>
                <a:ea typeface="+mn-ea"/>
                <a:cs typeface="+mn-cs"/>
              </a:rPr>
              <a:t>Privacy &amp; Security – AI systems should be secure and respect privacy.</a:t>
            </a:r>
          </a:p>
          <a:p>
            <a:r>
              <a:rPr lang="en-US" sz="1800" kern="1200" dirty="0">
                <a:solidFill>
                  <a:schemeClr val="bg1"/>
                </a:solidFill>
                <a:latin typeface="+mn-lt"/>
                <a:ea typeface="+mn-ea"/>
                <a:cs typeface="+mn-cs"/>
              </a:rPr>
              <a:t>Inclusiveness – AI systems should empower everyone and engage people.</a:t>
            </a:r>
          </a:p>
          <a:p>
            <a:endParaRPr lang="en-US" dirty="0"/>
          </a:p>
          <a:p>
            <a:r>
              <a:rPr lang="en-US" dirty="0"/>
              <a:t>These four value are built on a foundation of:</a:t>
            </a:r>
          </a:p>
          <a:p>
            <a:r>
              <a:rPr lang="en-US" dirty="0"/>
              <a:t>Transparency – AI systems should be understandable.</a:t>
            </a:r>
          </a:p>
          <a:p>
            <a:r>
              <a:rPr lang="en-US" dirty="0"/>
              <a:t>Accountability - the people who design and deploy AI systems must be accountable for how their systems operate.</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Inspire</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10/29/2020 12:53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241000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ED935E8-C2CC-4298-8893-4253C0F963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173261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BC98F1-3539-4AB8-A894-9D8BE5C9BE0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470938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57F03C2-4FDE-4235-B8B7-744B1E2B9F73}" type="slidenum">
              <a:rPr lang="en-US" smtClean="0"/>
              <a:t>5</a:t>
            </a:fld>
            <a:endParaRPr lang="en-US"/>
          </a:p>
        </p:txBody>
      </p:sp>
    </p:spTree>
    <p:extLst>
      <p:ext uri="{BB962C8B-B14F-4D97-AF65-F5344CB8AC3E}">
        <p14:creationId xmlns:p14="http://schemas.microsoft.com/office/powerpoint/2010/main" val="35332100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Microsoft Inspire</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10/29/2020 12:53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29504717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WPC 2012</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1E1F49AF-B6F0-4B7E-800A-67E5C5F1B471}"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10/29/2020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278411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77885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57F03C2-4FDE-4235-B8B7-744B1E2B9F73}" type="slidenum">
              <a:rPr lang="en-US" smtClean="0"/>
              <a:t>16</a:t>
            </a:fld>
            <a:endParaRPr lang="en-US"/>
          </a:p>
        </p:txBody>
      </p:sp>
    </p:spTree>
    <p:extLst>
      <p:ext uri="{BB962C8B-B14F-4D97-AF65-F5344CB8AC3E}">
        <p14:creationId xmlns:p14="http://schemas.microsoft.com/office/powerpoint/2010/main" val="41746157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do: remove exclusive Synapse Analytics references, include Databricks as well</a:t>
            </a:r>
          </a:p>
        </p:txBody>
      </p:sp>
      <p:sp>
        <p:nvSpPr>
          <p:cNvPr id="4" name="Slide Number Placeholder 3"/>
          <p:cNvSpPr>
            <a:spLocks noGrp="1"/>
          </p:cNvSpPr>
          <p:nvPr>
            <p:ph type="sldNum" sz="quarter" idx="5"/>
          </p:nvPr>
        </p:nvSpPr>
        <p:spPr/>
        <p:txBody>
          <a:bodyPr/>
          <a:lstStyle/>
          <a:p>
            <a:fld id="{957F03C2-4FDE-4235-B8B7-744B1E2B9F73}" type="slidenum">
              <a:rPr lang="en-US" smtClean="0"/>
              <a:t>21</a:t>
            </a:fld>
            <a:endParaRPr lang="en-US"/>
          </a:p>
        </p:txBody>
      </p:sp>
    </p:spTree>
    <p:extLst>
      <p:ext uri="{BB962C8B-B14F-4D97-AF65-F5344CB8AC3E}">
        <p14:creationId xmlns:p14="http://schemas.microsoft.com/office/powerpoint/2010/main" val="38823316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10/29/2020 12:53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391606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600"/>
              </a:spcAft>
            </a:pPr>
            <a:r>
              <a:rPr lang="en-US" sz="1600" b="1" dirty="0">
                <a:solidFill>
                  <a:schemeClr val="tx2"/>
                </a:solidFill>
              </a:rPr>
              <a:t>Spark SQL</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Unified data access: Query structured data sets with SQL or </a:t>
            </a:r>
            <a:r>
              <a:rPr lang="en-US" sz="1600" kern="0" dirty="0" err="1">
                <a:ln>
                  <a:solidFill>
                    <a:srgbClr val="FFFFFF">
                      <a:alpha val="0"/>
                    </a:srgbClr>
                  </a:solidFill>
                </a:ln>
                <a:solidFill>
                  <a:schemeClr val="tx1"/>
                </a:solidFill>
                <a:cs typeface="Segoe UI Semilight" panose="020B0402040204020203" pitchFamily="34" charset="0"/>
              </a:rPr>
              <a:t>DataFrame</a:t>
            </a:r>
            <a:r>
              <a:rPr lang="en-US" sz="1600" kern="0" dirty="0">
                <a:ln>
                  <a:solidFill>
                    <a:srgbClr val="FFFFFF">
                      <a:alpha val="0"/>
                    </a:srgbClr>
                  </a:solidFill>
                </a:ln>
                <a:solidFill>
                  <a:schemeClr val="tx1"/>
                </a:solidFill>
                <a:cs typeface="Segoe UI Semilight" panose="020B0402040204020203" pitchFamily="34" charset="0"/>
              </a:rPr>
              <a:t> APIs</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Fast, familiar query language across all your enterprise data</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Use BI tools to connect and query via </a:t>
            </a:r>
            <a:br>
              <a:rPr lang="en-US" sz="1600" kern="0" dirty="0">
                <a:ln>
                  <a:solidFill>
                    <a:srgbClr val="FFFFFF">
                      <a:alpha val="0"/>
                    </a:srgbClr>
                  </a:solidFill>
                </a:ln>
                <a:solidFill>
                  <a:schemeClr val="tx1"/>
                </a:solidFill>
                <a:cs typeface="Segoe UI Semilight" panose="020B0402040204020203" pitchFamily="34" charset="0"/>
              </a:rPr>
            </a:br>
            <a:r>
              <a:rPr lang="en-US" sz="1600" kern="0" dirty="0">
                <a:ln>
                  <a:solidFill>
                    <a:srgbClr val="FFFFFF">
                      <a:alpha val="0"/>
                    </a:srgbClr>
                  </a:solidFill>
                </a:ln>
                <a:solidFill>
                  <a:schemeClr val="tx1"/>
                </a:solidFill>
                <a:cs typeface="Segoe UI Semilight" panose="020B0402040204020203" pitchFamily="34" charset="0"/>
              </a:rPr>
              <a:t>JDBC or ODBC drivers</a:t>
            </a:r>
          </a:p>
          <a:p>
            <a:pPr marL="224010" lvl="2" defTabSz="914192" fontAlgn="base">
              <a:spcAft>
                <a:spcPts val="600"/>
              </a:spcAft>
              <a:buClr>
                <a:schemeClr val="tx1"/>
              </a:buClr>
              <a:tabLst>
                <a:tab pos="632685" algn="l"/>
              </a:tabLst>
              <a:defRPr/>
            </a:pPr>
            <a:endParaRPr lang="en-US" sz="1600" kern="0" dirty="0">
              <a:ln>
                <a:solidFill>
                  <a:srgbClr val="FFFFFF">
                    <a:alpha val="0"/>
                  </a:srgbClr>
                </a:solidFill>
              </a:ln>
              <a:solidFill>
                <a:schemeClr val="tx1"/>
              </a:solidFill>
              <a:cs typeface="Segoe UI Semilight" panose="020B0402040204020203" pitchFamily="34" charset="0"/>
            </a:endParaRPr>
          </a:p>
          <a:p>
            <a:pPr marL="0" lvl="2">
              <a:spcAft>
                <a:spcPts val="600"/>
              </a:spcAft>
            </a:pPr>
            <a:r>
              <a:rPr lang="en-US" sz="1600" b="1" dirty="0" err="1">
                <a:solidFill>
                  <a:schemeClr val="tx2"/>
                </a:solidFill>
              </a:rPr>
              <a:t>MLlib</a:t>
            </a:r>
            <a:r>
              <a:rPr lang="en-US" sz="1600" b="1" dirty="0">
                <a:solidFill>
                  <a:schemeClr val="tx2"/>
                </a:solidFill>
              </a:rPr>
              <a:t> &amp; </a:t>
            </a:r>
            <a:r>
              <a:rPr lang="en-US" sz="1600" b="1" dirty="0" err="1">
                <a:solidFill>
                  <a:schemeClr val="tx2"/>
                </a:solidFill>
              </a:rPr>
              <a:t>SparkML</a:t>
            </a:r>
            <a:endParaRPr lang="en-US" sz="1600" b="1" dirty="0">
              <a:solidFill>
                <a:schemeClr val="tx2"/>
              </a:solidFill>
            </a:endParaRP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Predictive and prescriptive analytics</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Machine learning algorithms for:</a:t>
            </a:r>
          </a:p>
          <a:p>
            <a:pPr marL="957726" lvl="4" indent="-285695" defTabSz="914192" fontAlgn="base">
              <a:spcAft>
                <a:spcPts val="600"/>
              </a:spcAft>
              <a:buClr>
                <a:schemeClr val="tx1"/>
              </a:buClr>
              <a:buFont typeface="Arial" panose="020B0604020202020204" pitchFamily="34" charset="0"/>
              <a:buChar char="•"/>
              <a:tabLst>
                <a:tab pos="632685" algn="l"/>
              </a:tabLst>
              <a:defRPr/>
            </a:pPr>
            <a:r>
              <a:rPr lang="en-US" sz="1428" kern="0" dirty="0">
                <a:ln>
                  <a:solidFill>
                    <a:srgbClr val="FFFFFF">
                      <a:alpha val="0"/>
                    </a:srgbClr>
                  </a:solidFill>
                </a:ln>
                <a:solidFill>
                  <a:schemeClr val="tx1"/>
                </a:solidFill>
                <a:cs typeface="Segoe UI Semilight" panose="020B0402040204020203" pitchFamily="34" charset="0"/>
              </a:rPr>
              <a:t>Clustering</a:t>
            </a:r>
          </a:p>
          <a:p>
            <a:pPr marL="957726" lvl="4" indent="-285695" defTabSz="914192" fontAlgn="base">
              <a:spcAft>
                <a:spcPts val="600"/>
              </a:spcAft>
              <a:buClr>
                <a:schemeClr val="tx1"/>
              </a:buClr>
              <a:buFont typeface="Arial" panose="020B0604020202020204" pitchFamily="34" charset="0"/>
              <a:buChar char="•"/>
              <a:tabLst>
                <a:tab pos="632685" algn="l"/>
              </a:tabLst>
              <a:defRPr/>
            </a:pPr>
            <a:r>
              <a:rPr lang="en-US" sz="1428" kern="0" dirty="0">
                <a:ln>
                  <a:solidFill>
                    <a:srgbClr val="FFFFFF">
                      <a:alpha val="0"/>
                    </a:srgbClr>
                  </a:solidFill>
                </a:ln>
                <a:solidFill>
                  <a:schemeClr val="tx1"/>
                </a:solidFill>
                <a:cs typeface="Segoe UI Semilight" panose="020B0402040204020203" pitchFamily="34" charset="0"/>
              </a:rPr>
              <a:t>Classification</a:t>
            </a:r>
          </a:p>
          <a:p>
            <a:pPr marL="957726" lvl="4" indent="-285695" defTabSz="914192" fontAlgn="base">
              <a:spcAft>
                <a:spcPts val="600"/>
              </a:spcAft>
              <a:buClr>
                <a:schemeClr val="tx1"/>
              </a:buClr>
              <a:buFont typeface="Arial" panose="020B0604020202020204" pitchFamily="34" charset="0"/>
              <a:buChar char="•"/>
              <a:tabLst>
                <a:tab pos="632685" algn="l"/>
              </a:tabLst>
              <a:defRPr/>
            </a:pPr>
            <a:r>
              <a:rPr lang="en-US" sz="1428" kern="0" dirty="0">
                <a:ln>
                  <a:solidFill>
                    <a:srgbClr val="FFFFFF">
                      <a:alpha val="0"/>
                    </a:srgbClr>
                  </a:solidFill>
                </a:ln>
                <a:solidFill>
                  <a:schemeClr val="tx1"/>
                </a:solidFill>
                <a:cs typeface="Segoe UI Semilight" panose="020B0402040204020203" pitchFamily="34" charset="0"/>
              </a:rPr>
              <a:t>Regression</a:t>
            </a:r>
          </a:p>
          <a:p>
            <a:pPr marL="957726" lvl="4" indent="-285695" defTabSz="914192" fontAlgn="base">
              <a:spcAft>
                <a:spcPts val="600"/>
              </a:spcAft>
              <a:buClr>
                <a:schemeClr val="tx1"/>
              </a:buClr>
              <a:buFont typeface="Arial" panose="020B0604020202020204" pitchFamily="34" charset="0"/>
              <a:buChar char="•"/>
              <a:tabLst>
                <a:tab pos="632685" algn="l"/>
              </a:tabLst>
              <a:defRPr/>
            </a:pPr>
            <a:r>
              <a:rPr lang="en-US" sz="1428" kern="0" dirty="0">
                <a:ln>
                  <a:solidFill>
                    <a:srgbClr val="FFFFFF">
                      <a:alpha val="0"/>
                    </a:srgbClr>
                  </a:solidFill>
                </a:ln>
                <a:solidFill>
                  <a:schemeClr val="tx1"/>
                </a:solidFill>
                <a:cs typeface="Segoe UI Semilight" panose="020B0402040204020203" pitchFamily="34" charset="0"/>
              </a:rPr>
              <a:t>etc.</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Smart application design from pre-built, out-of-the-box statistical and algorithmic models</a:t>
            </a:r>
            <a:endParaRPr lang="en-US" sz="1600" dirty="0"/>
          </a:p>
          <a:p>
            <a:endParaRPr lang="en-US" dirty="0">
              <a:cs typeface="Calibri"/>
            </a:endParaRPr>
          </a:p>
          <a:p>
            <a:pPr marL="0" lvl="2">
              <a:spcAft>
                <a:spcPts val="1000"/>
              </a:spcAft>
            </a:pPr>
            <a:r>
              <a:rPr lang="en-US" sz="1600" b="1" dirty="0">
                <a:solidFill>
                  <a:schemeClr val="tx2"/>
                </a:solidFill>
              </a:rPr>
              <a:t>Spark Streaming</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Micro-batch event processing for near-real time analytics</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e.g. Internet of Things (IoT) devices, </a:t>
            </a:r>
            <a:br>
              <a:rPr lang="en-US" sz="1600" kern="0" dirty="0">
                <a:ln>
                  <a:solidFill>
                    <a:srgbClr val="FFFFFF">
                      <a:alpha val="0"/>
                    </a:srgbClr>
                  </a:solidFill>
                </a:ln>
                <a:solidFill>
                  <a:schemeClr val="tx1"/>
                </a:solidFill>
                <a:cs typeface="Segoe UI Semilight" panose="020B0402040204020203" pitchFamily="34" charset="0"/>
              </a:rPr>
            </a:br>
            <a:r>
              <a:rPr lang="en-US" sz="1600" kern="0" dirty="0">
                <a:ln>
                  <a:solidFill>
                    <a:srgbClr val="FFFFFF">
                      <a:alpha val="0"/>
                    </a:srgbClr>
                  </a:solidFill>
                </a:ln>
                <a:solidFill>
                  <a:schemeClr val="tx1"/>
                </a:solidFill>
                <a:cs typeface="Segoe UI Semilight" panose="020B0402040204020203" pitchFamily="34" charset="0"/>
              </a:rPr>
              <a:t>Twitter feeds, Kafka (event hub), etc.</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Spark’s engine drives some action or outputs data in batches to various data stores </a:t>
            </a:r>
          </a:p>
          <a:p>
            <a:pPr marL="285695" lvl="2" indent="-285695">
              <a:spcAft>
                <a:spcPts val="1000"/>
              </a:spcAft>
              <a:buFont typeface="Arial" panose="020B0604020202020204" pitchFamily="34" charset="0"/>
              <a:buChar char="•"/>
            </a:pPr>
            <a:endParaRPr lang="en-US" sz="1600" dirty="0"/>
          </a:p>
          <a:p>
            <a:pPr marL="0" lvl="2">
              <a:spcAft>
                <a:spcPts val="1000"/>
              </a:spcAft>
            </a:pPr>
            <a:r>
              <a:rPr lang="en-US" sz="1600" b="1" dirty="0" err="1">
                <a:solidFill>
                  <a:schemeClr val="tx2"/>
                </a:solidFill>
              </a:rPr>
              <a:t>GraphX</a:t>
            </a:r>
            <a:endParaRPr lang="en-US" sz="1600" b="1" dirty="0">
              <a:solidFill>
                <a:schemeClr val="tx2"/>
              </a:solidFill>
            </a:endParaRP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Represent and analyze systems represented by </a:t>
            </a:r>
            <a:br>
              <a:rPr lang="en-US" sz="1600" kern="0" dirty="0">
                <a:ln>
                  <a:solidFill>
                    <a:srgbClr val="FFFFFF">
                      <a:alpha val="0"/>
                    </a:srgbClr>
                  </a:solidFill>
                </a:ln>
                <a:solidFill>
                  <a:schemeClr val="tx1"/>
                </a:solidFill>
                <a:cs typeface="Segoe UI Semilight" panose="020B0402040204020203" pitchFamily="34" charset="0"/>
              </a:rPr>
            </a:br>
            <a:r>
              <a:rPr lang="en-US" sz="1600" kern="0" dirty="0">
                <a:ln>
                  <a:solidFill>
                    <a:srgbClr val="FFFFFF">
                      <a:alpha val="0"/>
                    </a:srgbClr>
                  </a:solidFill>
                </a:ln>
                <a:solidFill>
                  <a:schemeClr val="tx1"/>
                </a:solidFill>
                <a:cs typeface="Segoe UI Semilight" panose="020B0402040204020203" pitchFamily="34" charset="0"/>
              </a:rPr>
              <a:t>graph nodes </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Trace interconnections between graph nodes</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Applicable to use cases in transportation, telecommunications, road networks, modeling personal relationships, social media, etc.</a:t>
            </a:r>
          </a:p>
          <a:p>
            <a:pPr>
              <a:spcAft>
                <a:spcPts val="1000"/>
              </a:spcAft>
            </a:pPr>
            <a:endParaRPr lang="en-US" sz="1600" dirty="0"/>
          </a:p>
          <a:p>
            <a:endParaRPr lang="en-US" dirty="0">
              <a:cs typeface="Calibri"/>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288754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6.xml"/><Relationship Id="rId1" Type="http://schemas.openxmlformats.org/officeDocument/2006/relationships/tags" Target="../tags/tag14.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Master" Target="../slideMasters/slideMaster6.xml"/><Relationship Id="rId1" Type="http://schemas.openxmlformats.org/officeDocument/2006/relationships/tags" Target="../tags/tag15.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Master" Target="../slideMasters/slideMaster6.xml"/><Relationship Id="rId1" Type="http://schemas.openxmlformats.org/officeDocument/2006/relationships/tags" Target="../tags/tag16.xml"/><Relationship Id="rId4" Type="http://schemas.openxmlformats.org/officeDocument/2006/relationships/image" Target="../media/image14.jpeg"/></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slideMaster" Target="../slideMasters/slideMaster6.xml"/><Relationship Id="rId1" Type="http://schemas.openxmlformats.org/officeDocument/2006/relationships/tags" Target="../tags/tag17.xml"/><Relationship Id="rId5" Type="http://schemas.openxmlformats.org/officeDocument/2006/relationships/image" Target="../media/image16.jpeg"/><Relationship Id="rId4" Type="http://schemas.openxmlformats.org/officeDocument/2006/relationships/image" Target="../media/image17.png"/></Relationships>
</file>

<file path=ppt/slideLayouts/_rels/slideLayout104.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ags" Target="../tags/tag18.xml"/></Relationships>
</file>

<file path=ppt/slideLayouts/_rels/slideLayout105.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ags" Target="../tags/tag19.xml"/></Relationships>
</file>

<file path=ppt/slideLayouts/_rels/slideLayout106.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ags" Target="../tags/tag20.xml"/></Relationships>
</file>

<file path=ppt/slideLayouts/_rels/slideLayout107.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ags" Target="../tags/tag21.xml"/></Relationships>
</file>

<file path=ppt/slideLayouts/_rels/slideLayout108.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ags" Target="../tags/tag22.xml"/></Relationships>
</file>

<file path=ppt/slideLayouts/_rels/slideLayout109.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ags" Target="../tags/tag2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ags" Target="../tags/tag24.xml"/></Relationships>
</file>

<file path=ppt/slideLayouts/_rels/slideLayout111.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ags" Target="../tags/tag25.xml"/></Relationships>
</file>

<file path=ppt/slideLayouts/_rels/slideLayout112.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ags" Target="../tags/tag26.xml"/></Relationships>
</file>

<file path=ppt/slideLayouts/_rels/slideLayout113.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ags" Target="../tags/tag27.xml"/></Relationships>
</file>

<file path=ppt/slideLayouts/_rels/slideLayout114.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ags" Target="../tags/tag28.xml"/></Relationships>
</file>

<file path=ppt/slideLayouts/_rels/slideLayout115.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ags" Target="../tags/tag29.xml"/></Relationships>
</file>

<file path=ppt/slideLayouts/_rels/slideLayout116.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ags" Target="../tags/tag30.xml"/></Relationships>
</file>

<file path=ppt/slideLayouts/_rels/slideLayout117.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ags" Target="../tags/tag31.xml"/></Relationships>
</file>

<file path=ppt/slideLayouts/_rels/slideLayout118.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ags" Target="../tags/tag32.xml"/></Relationships>
</file>

<file path=ppt/slideLayouts/_rels/slideLayout119.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ags" Target="../tags/tag3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ags" Target="../tags/tag34.xml"/></Relationships>
</file>

<file path=ppt/slideLayouts/_rels/slideLayout121.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ags" Target="../tags/tag35.xml"/></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slideMaster" Target="../slideMasters/slideMaster6.xml"/><Relationship Id="rId1" Type="http://schemas.openxmlformats.org/officeDocument/2006/relationships/tags" Target="../tags/tag36.xml"/><Relationship Id="rId4" Type="http://schemas.openxmlformats.org/officeDocument/2006/relationships/image" Target="../media/image15.png"/></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6.xml"/><Relationship Id="rId1" Type="http://schemas.openxmlformats.org/officeDocument/2006/relationships/tags" Target="../tags/tag37.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Master" Target="../slideMasters/slideMaster6.xml"/><Relationship Id="rId1" Type="http://schemas.openxmlformats.org/officeDocument/2006/relationships/tags" Target="../tags/tag38.xml"/></Relationships>
</file>

<file path=ppt/slideLayouts/_rels/slideLayout125.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ags" Target="../tags/tag39.xml"/></Relationships>
</file>

<file path=ppt/slideLayouts/_rels/slideLayout126.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ags" Target="../tags/tag40.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7.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7.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7.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7.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Master" Target="../slideMasters/slideMaster2.xml"/><Relationship Id="rId1" Type="http://schemas.openxmlformats.org/officeDocument/2006/relationships/tags" Target="../tags/tag3.xml"/><Relationship Id="rId4" Type="http://schemas.openxmlformats.org/officeDocument/2006/relationships/image" Target="../media/image6.png"/></Relationships>
</file>

<file path=ppt/slideLayouts/_rels/slideLayout22.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4.xml"/></Relationships>
</file>

<file path=ppt/slideLayouts/_rels/slideLayout23.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5.xml"/></Relationships>
</file>

<file path=ppt/slideLayouts/_rels/slideLayout24.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6.xml"/></Relationships>
</file>

<file path=ppt/slideLayouts/_rels/slideLayout25.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7.xml"/></Relationships>
</file>

<file path=ppt/slideLayouts/_rels/slideLayout26.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8.xml"/></Relationships>
</file>

<file path=ppt/slideLayouts/_rels/slideLayout27.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9.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2.xml"/><Relationship Id="rId1" Type="http://schemas.openxmlformats.org/officeDocument/2006/relationships/tags" Target="../tags/tag10.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2.xml"/><Relationship Id="rId4" Type="http://schemas.openxmlformats.org/officeDocument/2006/relationships/image" Target="../media/image10.jpg"/></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slideMaster" Target="../slideMasters/slideMaster6.xml"/><Relationship Id="rId1" Type="http://schemas.openxmlformats.org/officeDocument/2006/relationships/tags" Target="../tags/tag12.xml"/><Relationship Id="rId4" Type="http://schemas.openxmlformats.org/officeDocument/2006/relationships/image" Target="../media/image15.png"/></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slideMaster" Target="../slideMasters/slideMaster6.xml"/><Relationship Id="rId1" Type="http://schemas.openxmlformats.org/officeDocument/2006/relationships/tags" Target="../tags/tag13.xml"/><Relationship Id="rId4" Type="http://schemas.openxmlformats.org/officeDocument/2006/relationships/image" Target="../media/image15.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Full bleed title 3">
    <p:bg>
      <p:bgPr>
        <a:solidFill>
          <a:schemeClr val="accent2"/>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070C023-7166-4955-9B4B-948A184E24D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3287" t="27149" r="7355" b="22330"/>
          <a:stretch/>
        </p:blipFill>
        <p:spPr>
          <a:xfrm>
            <a:off x="-1" y="-1"/>
            <a:ext cx="12086377" cy="6858001"/>
          </a:xfrm>
          <a:prstGeom prst="rect">
            <a:avLst/>
          </a:prstGeom>
        </p:spPr>
      </p:pic>
      <p:sp>
        <p:nvSpPr>
          <p:cNvPr id="2" name="Rectangle 1">
            <a:extLst>
              <a:ext uri="{FF2B5EF4-FFF2-40B4-BE49-F238E27FC236}">
                <a16:creationId xmlns:a16="http://schemas.microsoft.com/office/drawing/2014/main" id="{F4C1878E-DB3C-4812-8CC5-2FBCE8075EC6}"/>
              </a:ext>
            </a:extLst>
          </p:cNvPr>
          <p:cNvSpPr/>
          <p:nvPr userDrawn="1"/>
        </p:nvSpPr>
        <p:spPr bwMode="auto">
          <a:xfrm>
            <a:off x="0" y="0"/>
            <a:ext cx="12086376" cy="6858000"/>
          </a:xfrm>
          <a:prstGeom prst="rect">
            <a:avLst/>
          </a:prstGeom>
          <a:solidFill>
            <a:schemeClr val="tx2">
              <a:lumMod val="90000"/>
              <a:lumOff val="10000"/>
              <a:alpha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 name="Title 1">
            <a:extLst>
              <a:ext uri="{FF2B5EF4-FFF2-40B4-BE49-F238E27FC236}">
                <a16:creationId xmlns:a16="http://schemas.microsoft.com/office/drawing/2014/main" id="{79B9672F-7CBA-45FF-BE42-5D07FF770584}"/>
              </a:ext>
            </a:extLst>
          </p:cNvPr>
          <p:cNvSpPr>
            <a:spLocks noGrp="1"/>
          </p:cNvSpPr>
          <p:nvPr userDrawn="1">
            <p:ph type="title" hasCustomPrompt="1"/>
          </p:nvPr>
        </p:nvSpPr>
        <p:spPr>
          <a:xfrm>
            <a:off x="584200" y="4201728"/>
            <a:ext cx="5671457" cy="706347"/>
          </a:xfrm>
          <a:noFill/>
        </p:spPr>
        <p:txBody>
          <a:bodyPr wrap="square" lIns="0" tIns="0" rIns="0" bIns="91440" anchor="b" anchorCtr="0">
            <a:spAutoFit/>
          </a:bodyPr>
          <a:lstStyle>
            <a:lvl1pPr>
              <a:defRPr sz="4200" spc="-50" baseline="0">
                <a:solidFill>
                  <a:schemeClr val="bg1"/>
                </a:solidFill>
                <a:latin typeface="+mj-lt"/>
                <a:cs typeface="Segoe UI" panose="020B0502040204020203" pitchFamily="34" charset="0"/>
              </a:defRPr>
            </a:lvl1pPr>
          </a:lstStyle>
          <a:p>
            <a:r>
              <a:rPr lang="en-US" dirty="0"/>
              <a:t>Presentation title </a:t>
            </a:r>
          </a:p>
        </p:txBody>
      </p:sp>
      <p:sp>
        <p:nvSpPr>
          <p:cNvPr id="22" name="Text Placeholder 4">
            <a:extLst>
              <a:ext uri="{FF2B5EF4-FFF2-40B4-BE49-F238E27FC236}">
                <a16:creationId xmlns:a16="http://schemas.microsoft.com/office/drawing/2014/main" id="{BB27407C-208D-4E91-B0AF-A290926CBCAF}"/>
              </a:ext>
            </a:extLst>
          </p:cNvPr>
          <p:cNvSpPr>
            <a:spLocks noGrp="1"/>
          </p:cNvSpPr>
          <p:nvPr userDrawn="1">
            <p:ph type="body" sz="quarter" idx="12" hasCustomPrompt="1"/>
          </p:nvPr>
        </p:nvSpPr>
        <p:spPr>
          <a:xfrm>
            <a:off x="584200" y="4912907"/>
            <a:ext cx="5671457" cy="246221"/>
          </a:xfrm>
          <a:noFill/>
        </p:spPr>
        <p:txBody>
          <a:bodyPr wrap="square" lIns="0" tIns="0" rIns="0" bIns="0">
            <a:spAutoFit/>
          </a:bodyPr>
          <a:lstStyle>
            <a:lvl1pPr marL="0" indent="0">
              <a:spcBef>
                <a:spcPts val="0"/>
              </a:spcBef>
              <a:buNone/>
              <a:defRPr sz="1600" spc="0" baseline="0">
                <a:solidFill>
                  <a:schemeClr val="bg1"/>
                </a:solidFill>
                <a:latin typeface="+mn-lt"/>
                <a:cs typeface="Segoe UI" panose="020B0502040204020203" pitchFamily="34" charset="0"/>
              </a:defRPr>
            </a:lvl1pPr>
          </a:lstStyle>
          <a:p>
            <a:pPr lvl="0"/>
            <a:r>
              <a:rPr lang="en-US" dirty="0"/>
              <a:t>Speaker name</a:t>
            </a:r>
          </a:p>
        </p:txBody>
      </p:sp>
      <p:pic>
        <p:nvPicPr>
          <p:cNvPr id="10" name="MS logo white - EMF" descr="Microsoft logo white text version">
            <a:extLst>
              <a:ext uri="{FF2B5EF4-FFF2-40B4-BE49-F238E27FC236}">
                <a16:creationId xmlns:a16="http://schemas.microsoft.com/office/drawing/2014/main" id="{54552881-3063-43F8-BE90-507328586EE9}"/>
              </a:ext>
            </a:extLst>
          </p:cNvPr>
          <p:cNvPicPr>
            <a:picLocks noChangeAspect="1"/>
          </p:cNvPicPr>
          <p:nvPr userDrawn="1"/>
        </p:nvPicPr>
        <p:blipFill>
          <a:blip r:embed="rId3"/>
          <a:stretch>
            <a:fillRect/>
          </a:stretch>
        </p:blipFill>
        <p:spPr bwMode="black">
          <a:xfrm>
            <a:off x="585216" y="585788"/>
            <a:ext cx="1366245" cy="292608"/>
          </a:xfrm>
          <a:prstGeom prst="rect">
            <a:avLst/>
          </a:prstGeom>
        </p:spPr>
      </p:pic>
      <p:sp>
        <p:nvSpPr>
          <p:cNvPr id="11" name="TextBox 10">
            <a:extLst>
              <a:ext uri="{FF2B5EF4-FFF2-40B4-BE49-F238E27FC236}">
                <a16:creationId xmlns:a16="http://schemas.microsoft.com/office/drawing/2014/main" id="{B9D21313-174B-49F5-B270-135D25AC9C60}"/>
              </a:ext>
            </a:extLst>
          </p:cNvPr>
          <p:cNvSpPr txBox="1"/>
          <p:nvPr userDrawn="1"/>
        </p:nvSpPr>
        <p:spPr>
          <a:xfrm>
            <a:off x="520619" y="6162260"/>
            <a:ext cx="3455033" cy="544765"/>
          </a:xfrm>
          <a:prstGeom prst="rect">
            <a:avLst/>
          </a:prstGeom>
          <a:noFill/>
        </p:spPr>
        <p:txBody>
          <a:bodyPr wrap="square" lIns="182880" tIns="146304" rIns="182880" bIns="146304" rtlCol="0">
            <a:spAutoFit/>
          </a:bodyPr>
          <a:lstStyle/>
          <a:p>
            <a:pPr>
              <a:lnSpc>
                <a:spcPct val="90000"/>
              </a:lnSpc>
              <a:spcAft>
                <a:spcPts val="600"/>
              </a:spcAft>
            </a:pPr>
            <a:r>
              <a:rPr lang="en-GB" sz="1800" b="1" dirty="0">
                <a:solidFill>
                  <a:schemeClr val="bg1"/>
                </a:solidFill>
              </a:rPr>
              <a:t>Microsoft Aspire Experience</a:t>
            </a:r>
          </a:p>
        </p:txBody>
      </p:sp>
    </p:spTree>
    <p:extLst>
      <p:ext uri="{BB962C8B-B14F-4D97-AF65-F5344CB8AC3E}">
        <p14:creationId xmlns:p14="http://schemas.microsoft.com/office/powerpoint/2010/main" val="2204262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purple">
    <p:bg>
      <p:bgPr>
        <a:solidFill>
          <a:schemeClr val="accent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4B720B8-7CC5-4B79-9214-8AA4DBC7029E}"/>
              </a:ext>
            </a:extLst>
          </p:cNvPr>
          <p:cNvSpPr>
            <a:spLocks noGrp="1"/>
          </p:cNvSpPr>
          <p:nvPr>
            <p:ph type="title" hasCustomPrompt="1"/>
          </p:nvPr>
        </p:nvSpPr>
        <p:spPr>
          <a:xfrm>
            <a:off x="584200" y="2919762"/>
            <a:ext cx="9144000" cy="614014"/>
          </a:xfrm>
          <a:noFill/>
        </p:spPr>
        <p:txBody>
          <a:bodyPr lIns="0" tIns="0" rIns="0" bIns="0" anchor="b" anchorCtr="0">
            <a:spAutoFit/>
          </a:bodyPr>
          <a:lstStyle>
            <a:lvl1pPr>
              <a:defRPr sz="4200" spc="-50" baseline="0">
                <a:solidFill>
                  <a:schemeClr val="bg1"/>
                </a:solidFill>
                <a:latin typeface="+mj-lt"/>
                <a:cs typeface="Segoe UI" panose="020B0502040204020203" pitchFamily="34" charset="0"/>
              </a:defRPr>
            </a:lvl1pPr>
          </a:lstStyle>
          <a:p>
            <a:r>
              <a:rPr lang="en-US"/>
              <a:t>Section title</a:t>
            </a:r>
          </a:p>
        </p:txBody>
      </p:sp>
    </p:spTree>
    <p:extLst>
      <p:ext uri="{BB962C8B-B14F-4D97-AF65-F5344CB8AC3E}">
        <p14:creationId xmlns:p14="http://schemas.microsoft.com/office/powerpoint/2010/main" val="8163228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Title Slide: Dark">
    <p:bg>
      <p:bgPr>
        <a:solidFill>
          <a:schemeClr val="tx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2" name="Picture 1">
            <a:extLst>
              <a:ext uri="{FF2B5EF4-FFF2-40B4-BE49-F238E27FC236}">
                <a16:creationId xmlns:a16="http://schemas.microsoft.com/office/drawing/2014/main" id="{F2BAA601-8DBD-43B2-9159-8439E78EF6B9}"/>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3715273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Title Slide: Light">
    <p:bg>
      <p:bgPr>
        <a:solidFill>
          <a:schemeClr val="bg1">
            <a:lumMod val="95000"/>
          </a:schemeClr>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9048682F-F1F2-470A-A3DC-CC09D31EC7F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4206699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Title Slide - Square Photo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a:t>
            </a:r>
          </a:p>
        </p:txBody>
      </p:sp>
      <p:pic>
        <p:nvPicPr>
          <p:cNvPr id="27" name="Picture 26">
            <a:extLst>
              <a:ext uri="{FF2B5EF4-FFF2-40B4-BE49-F238E27FC236}">
                <a16:creationId xmlns:a16="http://schemas.microsoft.com/office/drawing/2014/main" id="{E84D8BDE-8B37-4EEA-984D-98A35C36EE9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4" name="Picture 3">
            <a:extLst>
              <a:ext uri="{FF2B5EF4-FFF2-40B4-BE49-F238E27FC236}">
                <a16:creationId xmlns:a16="http://schemas.microsoft.com/office/drawing/2014/main" id="{40B9B169-E29E-4C92-916F-A28EA737646E}"/>
              </a:ext>
            </a:extLst>
          </p:cNvPr>
          <p:cNvPicPr>
            <a:picLocks noChangeAspect="1"/>
          </p:cNvPicPr>
          <p:nvPr/>
        </p:nvPicPr>
        <p:blipFill rotWithShape="1">
          <a:blip r:embed="rId4"/>
          <a:srcRect l="25172" t="385" r="22607" b="385"/>
          <a:stretch/>
        </p:blipFill>
        <p:spPr>
          <a:xfrm flipH="1">
            <a:off x="5229139" y="0"/>
            <a:ext cx="6970638" cy="6857999"/>
          </a:xfrm>
          <a:prstGeom prst="rect">
            <a:avLst/>
          </a:prstGeom>
          <a:noFill/>
        </p:spPr>
      </p:pic>
    </p:spTree>
    <p:custDataLst>
      <p:tags r:id="rId1"/>
    </p:custDataLst>
    <p:extLst>
      <p:ext uri="{BB962C8B-B14F-4D97-AF65-F5344CB8AC3E}">
        <p14:creationId xmlns:p14="http://schemas.microsoft.com/office/powerpoint/2010/main" val="36207914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Title Slid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16" name="Picture 15" descr="A person sitting at a table using a computer&#10;&#10;Description automatically generated">
            <a:extLst>
              <a:ext uri="{FF2B5EF4-FFF2-40B4-BE49-F238E27FC236}">
                <a16:creationId xmlns:a16="http://schemas.microsoft.com/office/drawing/2014/main" id="{C18A40F7-366E-4159-91E1-4993F794941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229145" y="0"/>
            <a:ext cx="6962855" cy="6858000"/>
          </a:xfrm>
          <a:prstGeom prst="rect">
            <a:avLst/>
          </a:prstGeom>
        </p:spPr>
      </p:pic>
      <p:pic>
        <p:nvPicPr>
          <p:cNvPr id="19" name="Picture 18">
            <a:extLst>
              <a:ext uri="{FF2B5EF4-FFF2-40B4-BE49-F238E27FC236}">
                <a16:creationId xmlns:a16="http://schemas.microsoft.com/office/drawing/2014/main" id="{AD2ACA0A-F32A-4532-9FBD-221FA7CE291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3" name="Picture 2">
            <a:extLst>
              <a:ext uri="{FF2B5EF4-FFF2-40B4-BE49-F238E27FC236}">
                <a16:creationId xmlns:a16="http://schemas.microsoft.com/office/drawing/2014/main" id="{050F8003-7EBB-4FA1-9F38-725C30889F71}"/>
              </a:ext>
            </a:extLst>
          </p:cNvPr>
          <p:cNvPicPr>
            <a:picLocks noChangeAspect="1"/>
          </p:cNvPicPr>
          <p:nvPr/>
        </p:nvPicPr>
        <p:blipFill rotWithShape="1">
          <a:blip r:embed="rId5"/>
          <a:srcRect l="25286" t="4539" r="17526" b="15358"/>
          <a:stretch/>
        </p:blipFill>
        <p:spPr>
          <a:xfrm>
            <a:off x="5219620" y="-16403"/>
            <a:ext cx="6972379" cy="6874403"/>
          </a:xfrm>
          <a:prstGeom prst="rect">
            <a:avLst/>
          </a:prstGeom>
        </p:spPr>
      </p:pic>
    </p:spTree>
    <p:custDataLst>
      <p:tags r:id="rId1"/>
    </p:custDataLst>
    <p:extLst>
      <p:ext uri="{BB962C8B-B14F-4D97-AF65-F5344CB8AC3E}">
        <p14:creationId xmlns:p14="http://schemas.microsoft.com/office/powerpoint/2010/main" val="31529825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atin typeface="+mj-lt"/>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408166609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lvl1pPr>
              <a:defRPr>
                <a:latin typeface="+mj-lt"/>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81434072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60312573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68018074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296010672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173938792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pink">
    <p:bg>
      <p:bgPr>
        <a:solidFill>
          <a:schemeClr val="accent3"/>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4B720B8-7CC5-4B79-9214-8AA4DBC7029E}"/>
              </a:ext>
            </a:extLst>
          </p:cNvPr>
          <p:cNvSpPr>
            <a:spLocks noGrp="1"/>
          </p:cNvSpPr>
          <p:nvPr>
            <p:ph type="title" hasCustomPrompt="1"/>
          </p:nvPr>
        </p:nvSpPr>
        <p:spPr>
          <a:xfrm>
            <a:off x="584200" y="2919762"/>
            <a:ext cx="9144000" cy="614014"/>
          </a:xfrm>
          <a:noFill/>
        </p:spPr>
        <p:txBody>
          <a:bodyPr lIns="0" tIns="0" rIns="0" bIns="0" anchor="b" anchorCtr="0">
            <a:spAutoFit/>
          </a:bodyPr>
          <a:lstStyle>
            <a:lvl1pPr>
              <a:defRPr sz="4200" spc="-50" baseline="0">
                <a:solidFill>
                  <a:schemeClr val="bg1"/>
                </a:solidFill>
                <a:latin typeface="+mj-lt"/>
                <a:cs typeface="Segoe UI" panose="020B0502040204020203" pitchFamily="34" charset="0"/>
              </a:defRPr>
            </a:lvl1pPr>
          </a:lstStyle>
          <a:p>
            <a:r>
              <a:rPr lang="en-US"/>
              <a:t>Section title</a:t>
            </a:r>
          </a:p>
        </p:txBody>
      </p:sp>
    </p:spTree>
    <p:extLst>
      <p:ext uri="{BB962C8B-B14F-4D97-AF65-F5344CB8AC3E}">
        <p14:creationId xmlns:p14="http://schemas.microsoft.com/office/powerpoint/2010/main" val="40701371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179736"/>
            <a:ext cx="5508419" cy="485848"/>
          </a:xfrm>
        </p:spPr>
        <p:txBody>
          <a:bodyPr tIns="64008"/>
          <a:lstStyle>
            <a:lvl1pPr>
              <a:defRPr sz="2745" spc="0">
                <a:solidFill>
                  <a:schemeClr val="tx2"/>
                </a:solidFill>
                <a:latin typeface="+mj-lt"/>
                <a:cs typeface="Segoe UI" panose="020B0502040204020203" pitchFamily="34" charset="0"/>
              </a:defRPr>
            </a:lvl1pPr>
          </a:lstStyle>
          <a:p>
            <a:r>
              <a:rPr lang="en-US"/>
              <a:t>Click to edit Master title style</a:t>
            </a:r>
          </a:p>
        </p:txBody>
      </p:sp>
    </p:spTree>
    <p:custDataLst>
      <p:tags r:id="rId1"/>
    </p:custDataLst>
    <p:extLst>
      <p:ext uri="{BB962C8B-B14F-4D97-AF65-F5344CB8AC3E}">
        <p14:creationId xmlns:p14="http://schemas.microsoft.com/office/powerpoint/2010/main" val="80150719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18513414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174232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23325248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27375564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Section Title: Dark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accent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342339661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40003855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Section Title: Light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35154664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Section Title: Light 2">
    <p:bg>
      <p:bgRef idx="1001">
        <a:schemeClr val="bg1"/>
      </p:bgRef>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666291E-6B74-4E99-A780-376C2257BA8B}"/>
              </a:ext>
            </a:extLst>
          </p:cNvPr>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0015034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223349989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p:bg>
      <p:bgPr>
        <a:solidFill>
          <a:schemeClr val="tx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4B720B8-7CC5-4B79-9214-8AA4DBC7029E}"/>
              </a:ext>
            </a:extLst>
          </p:cNvPr>
          <p:cNvSpPr>
            <a:spLocks noGrp="1"/>
          </p:cNvSpPr>
          <p:nvPr>
            <p:ph type="title" hasCustomPrompt="1"/>
          </p:nvPr>
        </p:nvSpPr>
        <p:spPr>
          <a:xfrm>
            <a:off x="584200" y="2919762"/>
            <a:ext cx="9144000" cy="614014"/>
          </a:xfrm>
          <a:noFill/>
        </p:spPr>
        <p:txBody>
          <a:bodyPr lIns="0" tIns="0" rIns="0" bIns="0" anchor="b" anchorCtr="0">
            <a:spAutoFit/>
          </a:bodyPr>
          <a:lstStyle>
            <a:lvl1pPr>
              <a:defRPr sz="4200" spc="-50" baseline="0">
                <a:solidFill>
                  <a:schemeClr val="bg1"/>
                </a:solidFill>
                <a:latin typeface="+mj-lt"/>
                <a:cs typeface="Segoe UI" panose="020B0502040204020203" pitchFamily="34" charset="0"/>
              </a:defRPr>
            </a:lvl1pPr>
          </a:lstStyle>
          <a:p>
            <a:r>
              <a:rPr lang="en-US"/>
              <a:t>Demo</a:t>
            </a:r>
          </a:p>
        </p:txBody>
      </p:sp>
      <p:sp>
        <p:nvSpPr>
          <p:cNvPr id="4" name="Text Placeholder 4">
            <a:extLst>
              <a:ext uri="{FF2B5EF4-FFF2-40B4-BE49-F238E27FC236}">
                <a16:creationId xmlns:a16="http://schemas.microsoft.com/office/drawing/2014/main" id="{98DA7C8E-911F-4CB5-B2FC-6B83BE369C42}"/>
              </a:ext>
            </a:extLst>
          </p:cNvPr>
          <p:cNvSpPr>
            <a:spLocks noGrp="1"/>
          </p:cNvSpPr>
          <p:nvPr>
            <p:ph type="body" sz="quarter" idx="12" hasCustomPrompt="1"/>
          </p:nvPr>
        </p:nvSpPr>
        <p:spPr>
          <a:xfrm>
            <a:off x="584200" y="4000820"/>
            <a:ext cx="9144000" cy="246221"/>
          </a:xfrm>
          <a:noFill/>
        </p:spPr>
        <p:txBody>
          <a:bodyPr wrap="square" lIns="0" tIns="0" rIns="0" bIns="0">
            <a:spAutoFit/>
          </a:bodyPr>
          <a:lstStyle>
            <a:lvl1pPr marL="0" indent="0">
              <a:spcBef>
                <a:spcPts val="0"/>
              </a:spcBef>
              <a:buNone/>
              <a:defRPr sz="1600" spc="0" baseline="0">
                <a:solidFill>
                  <a:schemeClr val="bg1"/>
                </a:solidFill>
                <a:latin typeface="+mn-lt"/>
                <a:cs typeface="Segoe UI" panose="020B0502040204020203" pitchFamily="34" charset="0"/>
              </a:defRPr>
            </a:lvl1pPr>
          </a:lstStyle>
          <a:p>
            <a:pPr lvl="0"/>
            <a:r>
              <a:rPr lang="en-US"/>
              <a:t>Speaker name</a:t>
            </a:r>
          </a:p>
        </p:txBody>
      </p:sp>
    </p:spTree>
    <p:extLst>
      <p:ext uri="{BB962C8B-B14F-4D97-AF65-F5344CB8AC3E}">
        <p14:creationId xmlns:p14="http://schemas.microsoft.com/office/powerpoint/2010/main" val="187616566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141806734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2"/>
                </a:solidFill>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296751968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Thank you slid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891154-14BE-460A-9BE6-DDFB35DDDD37}"/>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4" name="Rectangle 3">
            <a:extLst>
              <a:ext uri="{FF2B5EF4-FFF2-40B4-BE49-F238E27FC236}">
                <a16:creationId xmlns:a16="http://schemas.microsoft.com/office/drawing/2014/main" id="{1EF5C77D-5042-4EDE-A433-2778904B3494}"/>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85000"/>
                  </a:schemeClr>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650F9EC5-2A92-41F9-A121-0864C60483BB}"/>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16908276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tx2"/>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65000"/>
                  </a:schemeClr>
                </a:solidFill>
                <a:cs typeface="Segoe UI" pitchFamily="34" charset="0"/>
              </a:rPr>
              <a:t>© Copyright Microsoft Corporation. All rights reserved. </a:t>
            </a:r>
          </a:p>
        </p:txBody>
      </p:sp>
      <p:pic>
        <p:nvPicPr>
          <p:cNvPr id="3" name="Picture 2">
            <a:extLst>
              <a:ext uri="{FF2B5EF4-FFF2-40B4-BE49-F238E27FC236}">
                <a16:creationId xmlns:a16="http://schemas.microsoft.com/office/drawing/2014/main" id="{C042D301-16C4-4565-8EF4-58070018D32A}"/>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35307181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1_Closing logo slide">
    <p:bg>
      <p:bgPr>
        <a:solidFill>
          <a:schemeClr val="bg1">
            <a:lumMod val="95000"/>
          </a:schemeClr>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CC8BA942-27B6-4AF2-BD7A-E0D59837700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48481185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chemeClr val="bg2"/>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accent2"/>
                </a:solidFill>
                <a:latin typeface="+mj-lt"/>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j-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chemeClr val="accent2"/>
          </a:solidFill>
        </p:spPr>
        <p:txBody>
          <a:bodyPr wrap="square" lIns="155457" tIns="77729" rIns="155457" bIns="45720" anchor="b" anchorCtr="0">
            <a:noAutofit/>
          </a:bodyPr>
          <a:lstStyle>
            <a:lvl1pPr algn="r">
              <a:buFont typeface="Arial" pitchFamily="34" charset="0"/>
              <a:buNone/>
              <a:defRPr sz="3700" spc="-51" baseline="0">
                <a:solidFill>
                  <a:schemeClr val="bg2"/>
                </a:solidFill>
                <a:effectLst/>
                <a:latin typeface="+mj-lt"/>
                <a:ea typeface="Segoe UI" pitchFamily="34" charset="0"/>
                <a:cs typeface="Segoe UI" pitchFamily="34" charset="0"/>
              </a:defRPr>
            </a:lvl1pPr>
          </a:lstStyle>
          <a:p>
            <a:pPr lvl="0"/>
            <a:r>
              <a:rPr lang="en-US"/>
              <a:t>Next:</a:t>
            </a:r>
          </a:p>
        </p:txBody>
      </p:sp>
    </p:spTree>
    <p:custDataLst>
      <p:tags r:id="rId1"/>
    </p:custDataLst>
    <p:extLst>
      <p:ext uri="{BB962C8B-B14F-4D97-AF65-F5344CB8AC3E}">
        <p14:creationId xmlns:p14="http://schemas.microsoft.com/office/powerpoint/2010/main" val="196570499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Icon librar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63546" y="425183"/>
            <a:ext cx="5288906" cy="120674"/>
          </a:xfrm>
        </p:spPr>
        <p:txBody>
          <a:bodyPr wrap="square" lIns="0" tIns="0" rIns="0" bIns="0" anchor="ctr">
            <a:spAutoFit/>
          </a:bodyPr>
          <a:lstStyle>
            <a:lvl1pPr>
              <a:defRPr sz="784" spc="0">
                <a:gradFill>
                  <a:gsLst>
                    <a:gs pos="0">
                      <a:schemeClr val="tx1">
                        <a:lumMod val="60000"/>
                        <a:lumOff val="40000"/>
                      </a:schemeClr>
                    </a:gs>
                    <a:gs pos="100000">
                      <a:schemeClr val="tx1">
                        <a:lumMod val="60000"/>
                        <a:lumOff val="40000"/>
                      </a:schemeClr>
                    </a:gs>
                  </a:gsLst>
                  <a:lin ang="5400000" scaled="0"/>
                </a:gradFill>
                <a:latin typeface="Segoe UI Semibold" panose="020B0702040204020203" pitchFamily="34" charset="0"/>
                <a:cs typeface="Segoe UI Semibold" panose="020B0702040204020203" pitchFamily="34" charset="0"/>
              </a:defRPr>
            </a:lvl1pPr>
          </a:lstStyle>
          <a:p>
            <a:r>
              <a:rPr lang="en-US"/>
              <a:t>Section title</a:t>
            </a:r>
          </a:p>
        </p:txBody>
      </p:sp>
      <p:sp>
        <p:nvSpPr>
          <p:cNvPr id="3" name="TextBox 2"/>
          <p:cNvSpPr txBox="1"/>
          <p:nvPr/>
        </p:nvSpPr>
        <p:spPr>
          <a:xfrm>
            <a:off x="445198" y="431210"/>
            <a:ext cx="2065142" cy="108619"/>
          </a:xfrm>
          <a:prstGeom prst="rect">
            <a:avLst/>
          </a:prstGeom>
        </p:spPr>
        <p:txBody>
          <a:bodyPr vert="horz" wrap="square" lIns="0" tIns="0" rIns="0" bIns="0" rtlCol="0" anchor="ctr">
            <a:spAutoFit/>
          </a:bodyPr>
          <a:lstStyle>
            <a:lvl1pPr algn="l" defTabSz="932742" eaLnBrk="1" latinLnBrk="0" hangingPunct="1">
              <a:lnSpc>
                <a:spcPct val="90000"/>
              </a:lnSpc>
              <a:spcBef>
                <a:spcPct val="0"/>
              </a:spcBef>
              <a:buNone/>
              <a:defRPr lang="en-US" sz="1000" b="0" cap="none" spc="0" baseline="0" dirty="0" smtClean="0">
                <a:ln w="3175">
                  <a:noFill/>
                </a:ln>
                <a:gradFill>
                  <a:gsLst>
                    <a:gs pos="0">
                      <a:schemeClr val="tx1">
                        <a:lumMod val="60000"/>
                        <a:lumOff val="40000"/>
                      </a:schemeClr>
                    </a:gs>
                    <a:gs pos="100000">
                      <a:schemeClr val="tx1">
                        <a:lumMod val="60000"/>
                        <a:lumOff val="40000"/>
                      </a:schemeClr>
                    </a:gs>
                  </a:gsLst>
                  <a:lin ang="5400000" scaled="0"/>
                </a:gradFill>
                <a:effectLst/>
                <a:cs typeface="Segoe UI" pitchFamily="34" charset="0"/>
              </a:defRPr>
            </a:lvl1pPr>
          </a:lstStyle>
          <a:p>
            <a:pPr lvl="0"/>
            <a:r>
              <a:rPr lang="en-US" sz="784">
                <a:latin typeface="Segoe UI Semibold" panose="020B0702040204020203" pitchFamily="34" charset="0"/>
                <a:cs typeface="Segoe UI Semibold" panose="020B0702040204020203" pitchFamily="34" charset="0"/>
              </a:rPr>
              <a:t>Monoline icons   </a:t>
            </a:r>
            <a:r>
              <a:rPr lang="en-US" sz="784" b="0" kern="1200" cap="none" spc="0" baseline="0">
                <a:ln w="3175">
                  <a:noFill/>
                </a:ln>
                <a:gradFill>
                  <a:gsLst>
                    <a:gs pos="0">
                      <a:schemeClr val="tx1">
                        <a:lumMod val="60000"/>
                        <a:lumOff val="40000"/>
                      </a:schemeClr>
                    </a:gs>
                    <a:gs pos="100000">
                      <a:schemeClr val="tx1">
                        <a:lumMod val="60000"/>
                        <a:lumOff val="40000"/>
                      </a:schemeClr>
                    </a:gs>
                  </a:gsLst>
                  <a:lin ang="5400000" scaled="0"/>
                </a:gradFill>
                <a:effectLst/>
                <a:latin typeface="+mn-lt"/>
                <a:ea typeface="+mn-ea"/>
                <a:cs typeface="Segoe UI Semibold" panose="020B0702040204020203" pitchFamily="34" charset="0"/>
              </a:rPr>
              <a:t>/   PowerPoint</a:t>
            </a:r>
            <a:endParaRPr lang="en-US" sz="784">
              <a:latin typeface="+mn-lt"/>
              <a:cs typeface="Segoe UI Semibold" panose="020B0702040204020203" pitchFamily="34" charset="0"/>
            </a:endParaRPr>
          </a:p>
        </p:txBody>
      </p:sp>
      <p:grpSp>
        <p:nvGrpSpPr>
          <p:cNvPr id="4" name="Group 3"/>
          <p:cNvGrpSpPr>
            <a:grpSpLocks noChangeAspect="1"/>
          </p:cNvGrpSpPr>
          <p:nvPr/>
        </p:nvGrpSpPr>
        <p:grpSpPr>
          <a:xfrm>
            <a:off x="11023168" y="412549"/>
            <a:ext cx="719065" cy="153377"/>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grpSp>
    </p:spTree>
    <p:custDataLst>
      <p:tags r:id="rId1"/>
    </p:custDataLst>
    <p:extLst>
      <p:ext uri="{BB962C8B-B14F-4D97-AF65-F5344CB8AC3E}">
        <p14:creationId xmlns:p14="http://schemas.microsoft.com/office/powerpoint/2010/main" val="3350910586"/>
      </p:ext>
    </p:extLst>
  </p:cSld>
  <p:clrMapOvr>
    <a:masterClrMapping/>
  </p:clrMapOvr>
  <p:transition>
    <p:fade/>
  </p:transition>
  <p:extLst>
    <p:ext uri="{DCECCB84-F9BA-43D5-87BE-67443E8EF086}">
      <p15:sldGuideLst xmlns:p15="http://schemas.microsoft.com/office/powerpoint/2012/main"/>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0069C-8DCB-4C42-86E3-57E0651CFF2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C0695EB-EE53-4C33-B012-1586FBF489F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CE854D7-17DC-43B7-BB79-068000C16560}"/>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316D0EB0-3F0A-491D-85F7-02FCBA28229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5A3239-D1BC-4227-9ADE-487C02DB44B9}"/>
              </a:ext>
            </a:extLst>
          </p:cNvPr>
          <p:cNvSpPr>
            <a:spLocks noGrp="1"/>
          </p:cNvSpPr>
          <p:nvPr>
            <p:ph type="sldNum" sz="quarter" idx="12"/>
          </p:nvPr>
        </p:nvSpPr>
        <p:spPr/>
        <p:txBody>
          <a:bodyPr/>
          <a:lstStyle/>
          <a:p>
            <a:fld id="{C6018CF8-4E0A-4ED3-88DE-7EF7497EA5CF}" type="slidenum">
              <a:rPr lang="en-US" smtClean="0"/>
              <a:t>‹#›</a:t>
            </a:fld>
            <a:endParaRPr lang="en-US"/>
          </a:p>
        </p:txBody>
      </p:sp>
    </p:spTree>
    <p:extLst>
      <p:ext uri="{BB962C8B-B14F-4D97-AF65-F5344CB8AC3E}">
        <p14:creationId xmlns:p14="http://schemas.microsoft.com/office/powerpoint/2010/main" val="1429884906"/>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2"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p:nvPr>
        </p:nvSpPr>
        <p:spPr>
          <a:xfrm>
            <a:off x="426427" y="222583"/>
            <a:ext cx="5555966" cy="758022"/>
          </a:xfrm>
          <a:prstGeom prst="rect">
            <a:avLst/>
          </a:prstGeom>
        </p:spPr>
        <p:txBody>
          <a:bodyPr vert="horz" wrap="square" lIns="0" tIns="164592" rIns="0" bIns="0" rtlCol="0" anchor="t">
            <a:noAutofit/>
          </a:bodyPr>
          <a:lstStyle>
            <a:lvl1pPr>
              <a:defRPr sz="3400"/>
            </a:lvl1pPr>
          </a:lstStyle>
          <a:p>
            <a:endParaRPr lang="en-US"/>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1129915"/>
            <a:ext cx="5555965" cy="2573509"/>
          </a:xfrm>
        </p:spPr>
        <p:txBody>
          <a:bodyPr wrap="square" lIns="0" tIns="0" rIns="0" bIns="0">
            <a:noAutofit/>
          </a:bodyPr>
          <a:lstStyle>
            <a:lvl1pPr marL="0" marR="0" indent="0" algn="l" defTabSz="914016"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a:solidFill>
                  <a:srgbClr val="000000"/>
                </a:solidFill>
                <a:latin typeface="+mn-lt"/>
              </a:defRPr>
            </a:lvl1pPr>
            <a:lvl2pPr marL="224011" marR="0" indent="0" algn="l" defTabSz="914016"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021" indent="0">
              <a:buNone/>
              <a:defRPr/>
            </a:lvl3pPr>
            <a:lvl4pPr marL="672032" indent="0">
              <a:buNone/>
              <a:defRPr/>
            </a:lvl4pPr>
            <a:lvl5pPr marL="896042" indent="0">
              <a:buNone/>
              <a:defRPr/>
            </a:lvl5pPr>
          </a:lstStyle>
          <a:p>
            <a:pPr lvl="0"/>
            <a:r>
              <a:rPr lang="pt-BR"/>
              <a:t>Subhead Segoe UI 24pt</a:t>
            </a:r>
          </a:p>
          <a:p>
            <a:pPr lvl="0"/>
            <a:r>
              <a:rPr lang="pt-BR"/>
              <a:t>Subhead Segoe UI 24pt</a:t>
            </a:r>
          </a:p>
          <a:p>
            <a:pPr lvl="0"/>
            <a:r>
              <a:rPr lang="pt-BR"/>
              <a:t>Subhead Segoe UI 24pt</a:t>
            </a:r>
          </a:p>
        </p:txBody>
      </p:sp>
    </p:spTree>
    <p:extLst>
      <p:ext uri="{BB962C8B-B14F-4D97-AF65-F5344CB8AC3E}">
        <p14:creationId xmlns:p14="http://schemas.microsoft.com/office/powerpoint/2010/main" val="3154289245"/>
      </p:ext>
    </p:extLst>
  </p:cSld>
  <p:clrMapOvr>
    <a:masterClrMapping/>
  </p:clrMapOvr>
  <p:transition>
    <p:fade/>
  </p:transition>
  <p:extLst>
    <p:ext uri="{DCECCB84-F9BA-43D5-87BE-67443E8EF086}">
      <p15:sldGuideLst xmlns:p15="http://schemas.microsoft.com/office/powerpoint/2012/main"/>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userDrawn="1">
  <p:cSld name="1_Title - Square Photo ">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4939815-CDA9-4BD2-AE23-EA448861114A}"/>
              </a:ext>
            </a:extLst>
          </p:cNvPr>
          <p:cNvSpPr/>
          <p:nvPr userDrawn="1"/>
        </p:nvSpPr>
        <p:spPr bwMode="auto">
          <a:xfrm>
            <a:off x="5334002" y="0"/>
            <a:ext cx="68580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14"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4202" y="2025527"/>
            <a:ext cx="4161981" cy="1108121"/>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2000">
                <a:latin typeface="+mn-lt"/>
              </a:defRPr>
            </a:lvl1pPr>
            <a:lvl2pPr marL="228512" indent="0">
              <a:buNone/>
              <a:defRPr/>
            </a:lvl2pPr>
            <a:lvl3pPr marL="457025" indent="0">
              <a:buNone/>
              <a:defRPr/>
            </a:lvl3pPr>
            <a:lvl4pPr marL="661734" indent="0">
              <a:buNone/>
              <a:defRPr/>
            </a:lvl4pPr>
            <a:lvl5pPr marL="855334" indent="0">
              <a:buNone/>
              <a:defRPr/>
            </a:lvl5pPr>
          </a:lstStyle>
          <a:p>
            <a:pPr lvl="0"/>
            <a:r>
              <a:rPr lang="en-US"/>
              <a:t>Edit Master text styles</a:t>
            </a:r>
          </a:p>
        </p:txBody>
      </p:sp>
    </p:spTree>
    <p:extLst>
      <p:ext uri="{BB962C8B-B14F-4D97-AF65-F5344CB8AC3E}">
        <p14:creationId xmlns:p14="http://schemas.microsoft.com/office/powerpoint/2010/main" val="391840827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deo">
    <p:bg>
      <p:bgPr>
        <a:solidFill>
          <a:schemeClr val="tx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4B720B8-7CC5-4B79-9214-8AA4DBC7029E}"/>
              </a:ext>
            </a:extLst>
          </p:cNvPr>
          <p:cNvSpPr>
            <a:spLocks noGrp="1"/>
          </p:cNvSpPr>
          <p:nvPr>
            <p:ph type="title" hasCustomPrompt="1"/>
          </p:nvPr>
        </p:nvSpPr>
        <p:spPr>
          <a:xfrm>
            <a:off x="584200" y="2919762"/>
            <a:ext cx="9144000" cy="614014"/>
          </a:xfrm>
          <a:noFill/>
        </p:spPr>
        <p:txBody>
          <a:bodyPr lIns="0" tIns="0" rIns="0" bIns="0" anchor="b" anchorCtr="0">
            <a:spAutoFit/>
          </a:bodyPr>
          <a:lstStyle>
            <a:lvl1pPr>
              <a:defRPr sz="4200" spc="-50" baseline="0">
                <a:solidFill>
                  <a:schemeClr val="bg1"/>
                </a:solidFill>
                <a:latin typeface="+mj-lt"/>
                <a:cs typeface="Segoe UI" panose="020B0502040204020203" pitchFamily="34" charset="0"/>
              </a:defRPr>
            </a:lvl1pPr>
          </a:lstStyle>
          <a:p>
            <a:r>
              <a:rPr lang="en-US"/>
              <a:t>Video</a:t>
            </a:r>
          </a:p>
        </p:txBody>
      </p:sp>
    </p:spTree>
    <p:extLst>
      <p:ext uri="{BB962C8B-B14F-4D97-AF65-F5344CB8AC3E}">
        <p14:creationId xmlns:p14="http://schemas.microsoft.com/office/powerpoint/2010/main" val="222643921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42753A23-792C-40D7-B7DD-2E442FBADF63}" type="datetimeFigureOut">
              <a:rPr lang="en-US" smtClean="0"/>
              <a:t>10/29/2020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750C89-F0F5-4BE6-BF1F-EC04C8CC680D}" type="slidenum">
              <a:rPr lang="en-US" smtClean="0"/>
              <a:t>‹#›</a:t>
            </a:fld>
            <a:endParaRPr lang="en-US"/>
          </a:p>
        </p:txBody>
      </p:sp>
    </p:spTree>
    <p:extLst>
      <p:ext uri="{BB962C8B-B14F-4D97-AF65-F5344CB8AC3E}">
        <p14:creationId xmlns:p14="http://schemas.microsoft.com/office/powerpoint/2010/main" val="321021276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userDrawn="1">
  <p:cSld name="Two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4"/>
            <a:ext cx="11339774" cy="830997"/>
          </a:xfrm>
        </p:spPr>
        <p:txBody>
          <a:bodyPr wrap="square" lIns="0" tIns="0" rIns="0" bIns="0">
            <a:spAutoFit/>
          </a:bodyPr>
          <a:lstStyle>
            <a:lvl1pPr marL="0" indent="0">
              <a:lnSpc>
                <a:spcPct val="100000"/>
              </a:lnSpc>
              <a:spcBef>
                <a:spcPts val="0"/>
              </a:spcBef>
              <a:spcAft>
                <a:spcPts val="882"/>
              </a:spcAft>
              <a:buNone/>
              <a:defRPr sz="1800" b="0" i="0">
                <a:solidFill>
                  <a:srgbClr val="000000"/>
                </a:solidFill>
                <a:latin typeface="+mn-lt"/>
              </a:defRPr>
            </a:lvl1pPr>
            <a:lvl2pPr marL="224011" indent="0">
              <a:lnSpc>
                <a:spcPct val="100000"/>
              </a:lnSpc>
              <a:spcBef>
                <a:spcPts val="0"/>
              </a:spcBef>
              <a:spcAft>
                <a:spcPts val="1370"/>
              </a:spcAft>
              <a:buNone/>
              <a:defRPr sz="1765">
                <a:solidFill>
                  <a:srgbClr val="000000"/>
                </a:solidFill>
              </a:defRPr>
            </a:lvl2pPr>
            <a:lvl3pPr marL="448021" indent="0">
              <a:lnSpc>
                <a:spcPct val="100000"/>
              </a:lnSpc>
              <a:spcBef>
                <a:spcPts val="0"/>
              </a:spcBef>
              <a:spcAft>
                <a:spcPts val="1370"/>
              </a:spcAft>
              <a:buNone/>
              <a:defRPr sz="1370">
                <a:solidFill>
                  <a:srgbClr val="000000"/>
                </a:solidFill>
              </a:defRPr>
            </a:lvl3pPr>
            <a:lvl4pPr marL="672032" indent="0">
              <a:spcBef>
                <a:spcPts val="0"/>
              </a:spcBef>
              <a:spcAft>
                <a:spcPts val="1272"/>
              </a:spcAft>
              <a:buNone/>
              <a:defRPr sz="1961"/>
            </a:lvl4pPr>
            <a:lvl5pPr marL="896042"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0717"/>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6" y="2313289"/>
            <a:ext cx="5555966" cy="2602491"/>
          </a:xfrm>
        </p:spPr>
        <p:txBody>
          <a:bodyPr lIns="0" tIns="0" rIns="0" bIns="0">
            <a:noAutofit/>
          </a:bodyPr>
          <a:lstStyle>
            <a:lvl1pPr marL="0" indent="0">
              <a:lnSpc>
                <a:spcPct val="100000"/>
              </a:lnSpc>
              <a:spcBef>
                <a:spcPts val="0"/>
              </a:spcBef>
              <a:spcAft>
                <a:spcPts val="686"/>
              </a:spcAft>
              <a:buNone/>
              <a:defRPr sz="1400" b="1">
                <a:solidFill>
                  <a:schemeClr val="tx2"/>
                </a:solidFill>
                <a:latin typeface="+mn-lt"/>
              </a:defRPr>
            </a:lvl1pPr>
            <a:lvl2pPr marL="0" marR="0" indent="0" algn="l" defTabSz="914016"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rgbClr val="000000"/>
                </a:solidFill>
              </a:defRPr>
            </a:lvl2pPr>
            <a:lvl3pPr marL="448021" indent="0">
              <a:buNone/>
              <a:defRPr/>
            </a:lvl3pPr>
            <a:lvl4pPr marL="672032" indent="0">
              <a:buNone/>
              <a:defRPr/>
            </a:lvl4pPr>
            <a:lvl5pPr marL="896042"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4" y="2313291"/>
            <a:ext cx="5547873" cy="2675091"/>
          </a:xfrm>
        </p:spPr>
        <p:txBody>
          <a:bodyPr lIns="0" tIns="0" rIns="0" bIns="0"/>
          <a:lstStyle>
            <a:lvl1pPr marL="0" indent="0">
              <a:lnSpc>
                <a:spcPct val="100000"/>
              </a:lnSpc>
              <a:spcBef>
                <a:spcPts val="0"/>
              </a:spcBef>
              <a:spcAft>
                <a:spcPts val="686"/>
              </a:spcAft>
              <a:buNone/>
              <a:defRPr sz="1400" b="1">
                <a:solidFill>
                  <a:schemeClr val="tx2"/>
                </a:solidFill>
                <a:latin typeface="+mn-lt"/>
              </a:defRPr>
            </a:lvl1pPr>
            <a:lvl2pPr marL="0" marR="0" indent="0" algn="l" defTabSz="914016"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rgbClr val="000000"/>
                </a:solidFill>
              </a:defRPr>
            </a:lvl2pPr>
            <a:lvl3pPr marL="448021" indent="0">
              <a:buNone/>
              <a:defRPr/>
            </a:lvl3pPr>
            <a:lvl4pPr marL="672032" indent="0">
              <a:buNone/>
              <a:defRPr/>
            </a:lvl4pPr>
            <a:lvl5pPr marL="896042"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Tree>
    <p:extLst>
      <p:ext uri="{BB962C8B-B14F-4D97-AF65-F5344CB8AC3E}">
        <p14:creationId xmlns:p14="http://schemas.microsoft.com/office/powerpoint/2010/main" val="3273099395"/>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le w/ Tag Line">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B0E3F1FA-BD66-4BC2-97D9-D6873D86B65A}"/>
              </a:ext>
            </a:extLst>
          </p:cNvPr>
          <p:cNvSpPr>
            <a:spLocks noGrp="1"/>
          </p:cNvSpPr>
          <p:nvPr>
            <p:ph type="subTitle" idx="1"/>
          </p:nvPr>
        </p:nvSpPr>
        <p:spPr>
          <a:xfrm>
            <a:off x="1524000" y="3104025"/>
            <a:ext cx="9144000" cy="1655762"/>
          </a:xfrm>
        </p:spPr>
        <p:txBody>
          <a:bodyPr>
            <a:noAutofit/>
          </a:bodyPr>
          <a:lstStyle>
            <a:lvl1pPr marL="0" indent="0" algn="ctr">
              <a:buNone/>
              <a:defRPr sz="5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6" name="Slide Number Placeholder 5">
            <a:extLst>
              <a:ext uri="{FF2B5EF4-FFF2-40B4-BE49-F238E27FC236}">
                <a16:creationId xmlns:a16="http://schemas.microsoft.com/office/drawing/2014/main" id="{1E544F2A-4DBC-4151-8BB4-04E45E50DE3D}"/>
              </a:ext>
            </a:extLst>
          </p:cNvPr>
          <p:cNvSpPr>
            <a:spLocks noGrp="1"/>
          </p:cNvSpPr>
          <p:nvPr>
            <p:ph type="sldNum" sz="quarter" idx="12"/>
          </p:nvPr>
        </p:nvSpPr>
        <p:spPr/>
        <p:txBody>
          <a:bodyPr/>
          <a:lstStyle/>
          <a:p>
            <a:fld id="{F9406C37-1267-4092-A3E4-2FCC75AA8F89}" type="slidenum">
              <a:rPr lang="en-US" smtClean="0"/>
              <a:t>‹#›</a:t>
            </a:fld>
            <a:endParaRPr lang="en-US"/>
          </a:p>
        </p:txBody>
      </p:sp>
      <p:pic>
        <p:nvPicPr>
          <p:cNvPr id="9" name="Graphic 8">
            <a:extLst>
              <a:ext uri="{FF2B5EF4-FFF2-40B4-BE49-F238E27FC236}">
                <a16:creationId xmlns:a16="http://schemas.microsoft.com/office/drawing/2014/main" id="{212A22B4-6BAD-41FF-8412-B3029750F28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15979" y="816946"/>
            <a:ext cx="7960042" cy="1381031"/>
          </a:xfrm>
          <a:prstGeom prst="rect">
            <a:avLst/>
          </a:prstGeom>
        </p:spPr>
      </p:pic>
    </p:spTree>
    <p:extLst>
      <p:ext uri="{BB962C8B-B14F-4D97-AF65-F5344CB8AC3E}">
        <p14:creationId xmlns:p14="http://schemas.microsoft.com/office/powerpoint/2010/main" val="4265432899"/>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w/o Tag Line">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B0E3F1FA-BD66-4BC2-97D9-D6873D86B65A}"/>
              </a:ext>
            </a:extLst>
          </p:cNvPr>
          <p:cNvSpPr>
            <a:spLocks noGrp="1"/>
          </p:cNvSpPr>
          <p:nvPr>
            <p:ph type="subTitle" idx="1"/>
          </p:nvPr>
        </p:nvSpPr>
        <p:spPr>
          <a:xfrm>
            <a:off x="1524000" y="3104025"/>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6" name="Slide Number Placeholder 5">
            <a:extLst>
              <a:ext uri="{FF2B5EF4-FFF2-40B4-BE49-F238E27FC236}">
                <a16:creationId xmlns:a16="http://schemas.microsoft.com/office/drawing/2014/main" id="{1E544F2A-4DBC-4151-8BB4-04E45E50DE3D}"/>
              </a:ext>
            </a:extLst>
          </p:cNvPr>
          <p:cNvSpPr>
            <a:spLocks noGrp="1"/>
          </p:cNvSpPr>
          <p:nvPr>
            <p:ph type="sldNum" sz="quarter" idx="12"/>
          </p:nvPr>
        </p:nvSpPr>
        <p:spPr/>
        <p:txBody>
          <a:bodyPr/>
          <a:lstStyle/>
          <a:p>
            <a:fld id="{F9406C37-1267-4092-A3E4-2FCC75AA8F89}" type="slidenum">
              <a:rPr lang="en-US" smtClean="0"/>
              <a:t>‹#›</a:t>
            </a:fld>
            <a:endParaRPr lang="en-US"/>
          </a:p>
        </p:txBody>
      </p:sp>
      <p:pic>
        <p:nvPicPr>
          <p:cNvPr id="5" name="Picture 4">
            <a:extLst>
              <a:ext uri="{FF2B5EF4-FFF2-40B4-BE49-F238E27FC236}">
                <a16:creationId xmlns:a16="http://schemas.microsoft.com/office/drawing/2014/main" id="{D7038353-96BC-49BA-9DF3-1AA00A0903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433984" y="746142"/>
            <a:ext cx="9525000" cy="1647825"/>
          </a:xfrm>
          <a:prstGeom prst="rect">
            <a:avLst/>
          </a:prstGeom>
        </p:spPr>
      </p:pic>
    </p:spTree>
    <p:extLst>
      <p:ext uri="{BB962C8B-B14F-4D97-AF65-F5344CB8AC3E}">
        <p14:creationId xmlns:p14="http://schemas.microsoft.com/office/powerpoint/2010/main" val="359978535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E5CDA-B847-4714-9DB9-A733BCC22C18}"/>
              </a:ext>
            </a:extLst>
          </p:cNvPr>
          <p:cNvSpPr>
            <a:spLocks noGrp="1"/>
          </p:cNvSpPr>
          <p:nvPr>
            <p:ph type="title" hasCustomPrompt="1"/>
          </p:nvPr>
        </p:nvSpPr>
        <p:spPr>
          <a:xfrm>
            <a:off x="831850" y="1709738"/>
            <a:ext cx="10515600" cy="2852737"/>
          </a:xfrm>
        </p:spPr>
        <p:txBody>
          <a:bodyPr anchor="b"/>
          <a:lstStyle>
            <a:lvl1pPr>
              <a:defRPr sz="6000"/>
            </a:lvl1pPr>
          </a:lstStyle>
          <a:p>
            <a:r>
              <a:rPr lang="en-US" dirty="0"/>
              <a:t>Section Title</a:t>
            </a:r>
          </a:p>
        </p:txBody>
      </p:sp>
      <p:sp>
        <p:nvSpPr>
          <p:cNvPr id="3" name="Text Placeholder 2">
            <a:extLst>
              <a:ext uri="{FF2B5EF4-FFF2-40B4-BE49-F238E27FC236}">
                <a16:creationId xmlns:a16="http://schemas.microsoft.com/office/drawing/2014/main" id="{D6E91ABD-76AA-4D4A-A534-416817384A0B}"/>
              </a:ext>
            </a:extLst>
          </p:cNvPr>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Subtitle</a:t>
            </a:r>
          </a:p>
        </p:txBody>
      </p:sp>
      <p:sp>
        <p:nvSpPr>
          <p:cNvPr id="6" name="Slide Number Placeholder 5">
            <a:extLst>
              <a:ext uri="{FF2B5EF4-FFF2-40B4-BE49-F238E27FC236}">
                <a16:creationId xmlns:a16="http://schemas.microsoft.com/office/drawing/2014/main" id="{C08729A2-350C-46FC-B37C-2E9F02B41C50}"/>
              </a:ext>
            </a:extLst>
          </p:cNvPr>
          <p:cNvSpPr>
            <a:spLocks noGrp="1"/>
          </p:cNvSpPr>
          <p:nvPr>
            <p:ph type="sldNum" sz="quarter" idx="12"/>
          </p:nvPr>
        </p:nvSpPr>
        <p:spPr/>
        <p:txBody>
          <a:bodyPr/>
          <a:lstStyle/>
          <a:p>
            <a:fld id="{F9406C37-1267-4092-A3E4-2FCC75AA8F89}" type="slidenum">
              <a:rPr lang="en-US" smtClean="0"/>
              <a:t>‹#›</a:t>
            </a:fld>
            <a:endParaRPr lang="en-US"/>
          </a:p>
        </p:txBody>
      </p:sp>
    </p:spTree>
    <p:extLst>
      <p:ext uri="{BB962C8B-B14F-4D97-AF65-F5344CB8AC3E}">
        <p14:creationId xmlns:p14="http://schemas.microsoft.com/office/powerpoint/2010/main" val="1886519167"/>
      </p:ext>
    </p:extLst>
  </p:cSld>
  <p:clrMapOvr>
    <a:overrideClrMapping bg1="dk1" tx1="lt1" bg2="dk2" tx2="lt2" accent1="accent1" accent2="accent2" accent3="accent3" accent4="accent4" accent5="accent5" accent6="accent6" hlink="hlink" folHlink="folHlink"/>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secHead" preserve="1">
  <p:cSld name="1_Section Header">
    <p:bg>
      <p:bgRef idx="1002">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E5CDA-B847-4714-9DB9-A733BCC22C18}"/>
              </a:ext>
            </a:extLst>
          </p:cNvPr>
          <p:cNvSpPr>
            <a:spLocks noGrp="1"/>
          </p:cNvSpPr>
          <p:nvPr>
            <p:ph type="title" hasCustomPrompt="1"/>
          </p:nvPr>
        </p:nvSpPr>
        <p:spPr>
          <a:xfrm>
            <a:off x="831850" y="1709738"/>
            <a:ext cx="10515600" cy="2852737"/>
          </a:xfrm>
        </p:spPr>
        <p:txBody>
          <a:bodyPr anchor="b"/>
          <a:lstStyle>
            <a:lvl1pPr>
              <a:defRPr sz="6000"/>
            </a:lvl1pPr>
          </a:lstStyle>
          <a:p>
            <a:r>
              <a:rPr lang="en-US" dirty="0"/>
              <a:t>Demo Name</a:t>
            </a:r>
          </a:p>
        </p:txBody>
      </p:sp>
      <p:sp>
        <p:nvSpPr>
          <p:cNvPr id="3" name="Text Placeholder 2">
            <a:extLst>
              <a:ext uri="{FF2B5EF4-FFF2-40B4-BE49-F238E27FC236}">
                <a16:creationId xmlns:a16="http://schemas.microsoft.com/office/drawing/2014/main" id="{D6E91ABD-76AA-4D4A-A534-416817384A0B}"/>
              </a:ext>
            </a:extLst>
          </p:cNvPr>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Demo Subtitle</a:t>
            </a:r>
          </a:p>
        </p:txBody>
      </p:sp>
      <p:sp>
        <p:nvSpPr>
          <p:cNvPr id="6" name="Slide Number Placeholder 5">
            <a:extLst>
              <a:ext uri="{FF2B5EF4-FFF2-40B4-BE49-F238E27FC236}">
                <a16:creationId xmlns:a16="http://schemas.microsoft.com/office/drawing/2014/main" id="{C08729A2-350C-46FC-B37C-2E9F02B41C50}"/>
              </a:ext>
            </a:extLst>
          </p:cNvPr>
          <p:cNvSpPr>
            <a:spLocks noGrp="1"/>
          </p:cNvSpPr>
          <p:nvPr>
            <p:ph type="sldNum" sz="quarter" idx="12"/>
          </p:nvPr>
        </p:nvSpPr>
        <p:spPr/>
        <p:txBody>
          <a:bodyPr/>
          <a:lstStyle/>
          <a:p>
            <a:fld id="{F9406C37-1267-4092-A3E4-2FCC75AA8F89}" type="slidenum">
              <a:rPr lang="en-US" smtClean="0"/>
              <a:t>‹#›</a:t>
            </a:fld>
            <a:endParaRPr lang="en-US"/>
          </a:p>
        </p:txBody>
      </p:sp>
      <p:pic>
        <p:nvPicPr>
          <p:cNvPr id="5" name="Picture 4" descr="https://i1.wp.com/buildazure.com/wp-content/uploads/2017/09/Azure.png?resize=519%2C387&amp;ssl=1">
            <a:extLst>
              <a:ext uri="{FF2B5EF4-FFF2-40B4-BE49-F238E27FC236}">
                <a16:creationId xmlns:a16="http://schemas.microsoft.com/office/drawing/2014/main" id="{1F608B60-D1CB-42C6-B6E2-2E6EED98B5D5}"/>
              </a:ext>
            </a:extLst>
          </p:cNvPr>
          <p:cNvPicPr>
            <a:picLocks noChangeAspect="1" noChangeArrowheads="1"/>
          </p:cNvPicPr>
          <p:nvPr userDrawn="1"/>
        </p:nvPicPr>
        <p:blipFill>
          <a:blip r:embed="rId2" cstate="print">
            <a:clrChange>
              <a:clrFrom>
                <a:srgbClr val="FFFFFF"/>
              </a:clrFrom>
              <a:clrTo>
                <a:srgbClr val="FFFFFF">
                  <a:alpha val="0"/>
                </a:srgbClr>
              </a:clrTo>
            </a:clrChange>
            <a:biLevel thresh="25000"/>
            <a:extLst>
              <a:ext uri="{28A0092B-C50C-407E-A947-70E740481C1C}">
                <a14:useLocalDpi xmlns:a14="http://schemas.microsoft.com/office/drawing/2010/main" val="0"/>
              </a:ext>
            </a:extLst>
          </a:blip>
          <a:srcRect/>
          <a:stretch>
            <a:fillRect/>
          </a:stretch>
        </p:blipFill>
        <p:spPr bwMode="auto">
          <a:xfrm>
            <a:off x="9590744" y="174394"/>
            <a:ext cx="1880193" cy="14019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4794388"/>
      </p:ext>
    </p:extLst>
  </p:cSld>
  <p:clrMapOvr>
    <a:overrideClrMapping bg1="dk1" tx1="lt1" bg2="dk2" tx2="lt2" accent1="accent1" accent2="accent2" accent3="accent3" accent4="accent4" accent5="accent5" accent6="accent6" hlink="hlink" folHlink="folHlink"/>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secHead" preserve="1">
  <p:cSld name="2_Section Header">
    <p:bg>
      <p:bgRef idx="1002">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E5CDA-B847-4714-9DB9-A733BCC22C18}"/>
              </a:ext>
            </a:extLst>
          </p:cNvPr>
          <p:cNvSpPr>
            <a:spLocks noGrp="1"/>
          </p:cNvSpPr>
          <p:nvPr>
            <p:ph type="title" hasCustomPrompt="1"/>
          </p:nvPr>
        </p:nvSpPr>
        <p:spPr>
          <a:xfrm>
            <a:off x="831850" y="1709738"/>
            <a:ext cx="10515600" cy="2852737"/>
          </a:xfrm>
        </p:spPr>
        <p:txBody>
          <a:bodyPr anchor="b"/>
          <a:lstStyle>
            <a:lvl1pPr>
              <a:defRPr sz="6000"/>
            </a:lvl1pPr>
          </a:lstStyle>
          <a:p>
            <a:r>
              <a:rPr lang="en-US" dirty="0"/>
              <a:t>Hands-On Lab</a:t>
            </a:r>
          </a:p>
        </p:txBody>
      </p:sp>
      <p:sp>
        <p:nvSpPr>
          <p:cNvPr id="3" name="Text Placeholder 2">
            <a:extLst>
              <a:ext uri="{FF2B5EF4-FFF2-40B4-BE49-F238E27FC236}">
                <a16:creationId xmlns:a16="http://schemas.microsoft.com/office/drawing/2014/main" id="{D6E91ABD-76AA-4D4A-A534-416817384A0B}"/>
              </a:ext>
            </a:extLst>
          </p:cNvPr>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Lab Name</a:t>
            </a:r>
          </a:p>
        </p:txBody>
      </p:sp>
      <p:sp>
        <p:nvSpPr>
          <p:cNvPr id="6" name="Slide Number Placeholder 5">
            <a:extLst>
              <a:ext uri="{FF2B5EF4-FFF2-40B4-BE49-F238E27FC236}">
                <a16:creationId xmlns:a16="http://schemas.microsoft.com/office/drawing/2014/main" id="{C08729A2-350C-46FC-B37C-2E9F02B41C50}"/>
              </a:ext>
            </a:extLst>
          </p:cNvPr>
          <p:cNvSpPr>
            <a:spLocks noGrp="1"/>
          </p:cNvSpPr>
          <p:nvPr>
            <p:ph type="sldNum" sz="quarter" idx="12"/>
          </p:nvPr>
        </p:nvSpPr>
        <p:spPr/>
        <p:txBody>
          <a:bodyPr/>
          <a:lstStyle/>
          <a:p>
            <a:fld id="{F9406C37-1267-4092-A3E4-2FCC75AA8F89}" type="slidenum">
              <a:rPr lang="en-US" smtClean="0"/>
              <a:t>‹#›</a:t>
            </a:fld>
            <a:endParaRPr lang="en-US"/>
          </a:p>
        </p:txBody>
      </p:sp>
      <p:pic>
        <p:nvPicPr>
          <p:cNvPr id="5" name="Picture 4" descr="https://i1.wp.com/buildazure.com/wp-content/uploads/2017/09/Azure.png?resize=519%2C387&amp;ssl=1">
            <a:extLst>
              <a:ext uri="{FF2B5EF4-FFF2-40B4-BE49-F238E27FC236}">
                <a16:creationId xmlns:a16="http://schemas.microsoft.com/office/drawing/2014/main" id="{1F608B60-D1CB-42C6-B6E2-2E6EED98B5D5}"/>
              </a:ext>
            </a:extLst>
          </p:cNvPr>
          <p:cNvPicPr>
            <a:picLocks noChangeAspect="1" noChangeArrowheads="1"/>
          </p:cNvPicPr>
          <p:nvPr userDrawn="1"/>
        </p:nvPicPr>
        <p:blipFill>
          <a:blip r:embed="rId2" cstate="print">
            <a:clrChange>
              <a:clrFrom>
                <a:srgbClr val="FFFFFF"/>
              </a:clrFrom>
              <a:clrTo>
                <a:srgbClr val="FFFFFF">
                  <a:alpha val="0"/>
                </a:srgbClr>
              </a:clrTo>
            </a:clrChange>
            <a:biLevel thresh="25000"/>
            <a:extLst>
              <a:ext uri="{28A0092B-C50C-407E-A947-70E740481C1C}">
                <a14:useLocalDpi xmlns:a14="http://schemas.microsoft.com/office/drawing/2010/main" val="0"/>
              </a:ext>
            </a:extLst>
          </a:blip>
          <a:srcRect/>
          <a:stretch>
            <a:fillRect/>
          </a:stretch>
        </p:blipFill>
        <p:spPr bwMode="auto">
          <a:xfrm>
            <a:off x="9554168" y="174394"/>
            <a:ext cx="1880193" cy="14019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374792"/>
      </p:ext>
    </p:extLst>
  </p:cSld>
  <p:clrMapOvr>
    <a:overrideClrMapping bg1="dk1" tx1="lt1" bg2="dk2" tx2="lt2" accent1="accent1" accent2="accent2" accent3="accent3" accent4="accent4" accent5="accent5" accent6="accent6" hlink="hlink" folHlink="folHlink"/>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658A0D-7349-4906-8C5C-5BAD3588B5F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891A138-F27D-4950-B5C8-AA432628C33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9AC4CC60-A96B-40CC-92B3-5714BC7F4591}"/>
              </a:ext>
            </a:extLst>
          </p:cNvPr>
          <p:cNvSpPr>
            <a:spLocks noGrp="1"/>
          </p:cNvSpPr>
          <p:nvPr>
            <p:ph type="sldNum" sz="quarter" idx="12"/>
          </p:nvPr>
        </p:nvSpPr>
        <p:spPr/>
        <p:txBody>
          <a:bodyPr/>
          <a:lstStyle/>
          <a:p>
            <a:fld id="{F9406C37-1267-4092-A3E4-2FCC75AA8F89}" type="slidenum">
              <a:rPr lang="en-US" smtClean="0"/>
              <a:t>‹#›</a:t>
            </a:fld>
            <a:endParaRPr lang="en-US"/>
          </a:p>
        </p:txBody>
      </p:sp>
    </p:spTree>
    <p:extLst>
      <p:ext uri="{BB962C8B-B14F-4D97-AF65-F5344CB8AC3E}">
        <p14:creationId xmlns:p14="http://schemas.microsoft.com/office/powerpoint/2010/main" val="2603947764"/>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obj" preserve="1">
  <p:cSld name="Title and Content -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658A0D-7349-4906-8C5C-5BAD3588B5FF}"/>
              </a:ext>
            </a:extLst>
          </p:cNvPr>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C891A138-F27D-4950-B5C8-AA432628C335}"/>
              </a:ext>
            </a:extLst>
          </p:cNvPr>
          <p:cNvSpPr>
            <a:spLocks noGrp="1"/>
          </p:cNvSpPr>
          <p:nvPr>
            <p:ph idx="1"/>
          </p:nvPr>
        </p:nvSpPr>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9AC4CC60-A96B-40CC-92B3-5714BC7F4591}"/>
              </a:ext>
            </a:extLst>
          </p:cNvPr>
          <p:cNvSpPr>
            <a:spLocks noGrp="1"/>
          </p:cNvSpPr>
          <p:nvPr>
            <p:ph type="sldNum" sz="quarter" idx="12"/>
          </p:nvPr>
        </p:nvSpPr>
        <p:spPr/>
        <p:txBody>
          <a:bodyPr/>
          <a:lstStyle/>
          <a:p>
            <a:fld id="{F9406C37-1267-4092-A3E4-2FCC75AA8F89}" type="slidenum">
              <a:rPr lang="en-US" smtClean="0"/>
              <a:t>‹#›</a:t>
            </a:fld>
            <a:endParaRPr lang="en-US"/>
          </a:p>
        </p:txBody>
      </p:sp>
    </p:spTree>
    <p:extLst>
      <p:ext uri="{BB962C8B-B14F-4D97-AF65-F5344CB8AC3E}">
        <p14:creationId xmlns:p14="http://schemas.microsoft.com/office/powerpoint/2010/main" val="16662016"/>
      </p:ext>
    </p:extLst>
  </p:cSld>
  <p:clrMapOvr>
    <a:overrideClrMapping bg1="dk1" tx1="lt1" bg2="dk2" tx2="lt2" accent1="accent1" accent2="accent2" accent3="accent3" accent4="accent4" accent5="accent5" accent6="accent6" hlink="hlink" folHlink="folHlink"/>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42E1C-ACF9-41F5-BBD8-409F7A6A63C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79AD79B-260B-4694-8579-D62C9DDFFCD3}"/>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8708669-3AAD-4992-AE70-3C86A6912940}"/>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a:extLst>
              <a:ext uri="{FF2B5EF4-FFF2-40B4-BE49-F238E27FC236}">
                <a16:creationId xmlns:a16="http://schemas.microsoft.com/office/drawing/2014/main" id="{4F8EF1A1-8449-47A1-AE24-41CF41079F82}"/>
              </a:ext>
            </a:extLst>
          </p:cNvPr>
          <p:cNvSpPr>
            <a:spLocks noGrp="1"/>
          </p:cNvSpPr>
          <p:nvPr>
            <p:ph type="sldNum" sz="quarter" idx="12"/>
          </p:nvPr>
        </p:nvSpPr>
        <p:spPr/>
        <p:txBody>
          <a:bodyPr/>
          <a:lstStyle/>
          <a:p>
            <a:fld id="{F9406C37-1267-4092-A3E4-2FCC75AA8F89}" type="slidenum">
              <a:rPr lang="en-US" smtClean="0"/>
              <a:t>‹#›</a:t>
            </a:fld>
            <a:endParaRPr lang="en-US"/>
          </a:p>
        </p:txBody>
      </p:sp>
    </p:spTree>
    <p:extLst>
      <p:ext uri="{BB962C8B-B14F-4D97-AF65-F5344CB8AC3E}">
        <p14:creationId xmlns:p14="http://schemas.microsoft.com/office/powerpoint/2010/main" val="230756406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29117833"/>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type="twoObj" preserve="1">
  <p:cSld name="Two Content -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42E1C-ACF9-41F5-BBD8-409F7A6A63C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79AD79B-260B-4694-8579-D62C9DDFFCD3}"/>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8708669-3AAD-4992-AE70-3C86A6912940}"/>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a:extLst>
              <a:ext uri="{FF2B5EF4-FFF2-40B4-BE49-F238E27FC236}">
                <a16:creationId xmlns:a16="http://schemas.microsoft.com/office/drawing/2014/main" id="{4F8EF1A1-8449-47A1-AE24-41CF41079F82}"/>
              </a:ext>
            </a:extLst>
          </p:cNvPr>
          <p:cNvSpPr>
            <a:spLocks noGrp="1"/>
          </p:cNvSpPr>
          <p:nvPr>
            <p:ph type="sldNum" sz="quarter" idx="12"/>
          </p:nvPr>
        </p:nvSpPr>
        <p:spPr/>
        <p:txBody>
          <a:bodyPr/>
          <a:lstStyle/>
          <a:p>
            <a:fld id="{F9406C37-1267-4092-A3E4-2FCC75AA8F89}" type="slidenum">
              <a:rPr lang="en-US" smtClean="0"/>
              <a:t>‹#›</a:t>
            </a:fld>
            <a:endParaRPr lang="en-US"/>
          </a:p>
        </p:txBody>
      </p:sp>
    </p:spTree>
    <p:extLst>
      <p:ext uri="{BB962C8B-B14F-4D97-AF65-F5344CB8AC3E}">
        <p14:creationId xmlns:p14="http://schemas.microsoft.com/office/powerpoint/2010/main" val="1334089251"/>
      </p:ext>
    </p:extLst>
  </p:cSld>
  <p:clrMapOvr>
    <a:overrideClrMapping bg1="dk1" tx1="lt1" bg2="dk2" tx2="lt2" accent1="accent1" accent2="accent2" accent3="accent3" accent4="accent4" accent5="accent5" accent6="accent6" hlink="hlink" folHlink="folHlink"/>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5B2D94-5E67-4545-B517-1B3010D90BB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111CECC-F2CD-4AB5-B34F-07420C91C45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C8E4E46E-283A-4E3C-9907-30E93EC45B86}"/>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6342C53-34B6-4C55-AFA4-7FFF567D44A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6F270878-F4F2-4819-B2D0-CF32ECAE1FD7}"/>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8">
            <a:extLst>
              <a:ext uri="{FF2B5EF4-FFF2-40B4-BE49-F238E27FC236}">
                <a16:creationId xmlns:a16="http://schemas.microsoft.com/office/drawing/2014/main" id="{45C0D5C0-FFD2-4DE0-BBFA-89FC0D0A1982}"/>
              </a:ext>
            </a:extLst>
          </p:cNvPr>
          <p:cNvSpPr>
            <a:spLocks noGrp="1"/>
          </p:cNvSpPr>
          <p:nvPr>
            <p:ph type="sldNum" sz="quarter" idx="12"/>
          </p:nvPr>
        </p:nvSpPr>
        <p:spPr/>
        <p:txBody>
          <a:bodyPr/>
          <a:lstStyle/>
          <a:p>
            <a:fld id="{F9406C37-1267-4092-A3E4-2FCC75AA8F89}" type="slidenum">
              <a:rPr lang="en-US" smtClean="0"/>
              <a:t>‹#›</a:t>
            </a:fld>
            <a:endParaRPr lang="en-US"/>
          </a:p>
        </p:txBody>
      </p:sp>
    </p:spTree>
    <p:extLst>
      <p:ext uri="{BB962C8B-B14F-4D97-AF65-F5344CB8AC3E}">
        <p14:creationId xmlns:p14="http://schemas.microsoft.com/office/powerpoint/2010/main" val="1055061917"/>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twoTxTwoObj" preserve="1">
  <p:cSld name="Comparison -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5B2D94-5E67-4545-B517-1B3010D90BB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111CECC-F2CD-4AB5-B34F-07420C91C45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C8E4E46E-283A-4E3C-9907-30E93EC45B86}"/>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6342C53-34B6-4C55-AFA4-7FFF567D44A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6F270878-F4F2-4819-B2D0-CF32ECAE1FD7}"/>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8">
            <a:extLst>
              <a:ext uri="{FF2B5EF4-FFF2-40B4-BE49-F238E27FC236}">
                <a16:creationId xmlns:a16="http://schemas.microsoft.com/office/drawing/2014/main" id="{45C0D5C0-FFD2-4DE0-BBFA-89FC0D0A1982}"/>
              </a:ext>
            </a:extLst>
          </p:cNvPr>
          <p:cNvSpPr>
            <a:spLocks noGrp="1"/>
          </p:cNvSpPr>
          <p:nvPr>
            <p:ph type="sldNum" sz="quarter" idx="12"/>
          </p:nvPr>
        </p:nvSpPr>
        <p:spPr/>
        <p:txBody>
          <a:bodyPr/>
          <a:lstStyle/>
          <a:p>
            <a:fld id="{F9406C37-1267-4092-A3E4-2FCC75AA8F89}" type="slidenum">
              <a:rPr lang="en-US" smtClean="0"/>
              <a:t>‹#›</a:t>
            </a:fld>
            <a:endParaRPr lang="en-US"/>
          </a:p>
        </p:txBody>
      </p:sp>
    </p:spTree>
    <p:extLst>
      <p:ext uri="{BB962C8B-B14F-4D97-AF65-F5344CB8AC3E}">
        <p14:creationId xmlns:p14="http://schemas.microsoft.com/office/powerpoint/2010/main" val="2817855632"/>
      </p:ext>
    </p:extLst>
  </p:cSld>
  <p:clrMapOvr>
    <a:overrideClrMapping bg1="dk1" tx1="lt1" bg2="dk2" tx2="lt2" accent1="accent1" accent2="accent2" accent3="accent3" accent4="accent4" accent5="accent5" accent6="accent6" hlink="hlink" folHlink="folHlink"/>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5AD1EA-2AD8-4D56-9A26-CD6F0135AA5E}"/>
              </a:ext>
            </a:extLst>
          </p:cNvPr>
          <p:cNvSpPr>
            <a:spLocks noGrp="1"/>
          </p:cNvSpPr>
          <p:nvPr>
            <p:ph type="title"/>
          </p:nvPr>
        </p:nvSpPr>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695C948F-BB8C-462B-8AE4-F23523B468DD}"/>
              </a:ext>
            </a:extLst>
          </p:cNvPr>
          <p:cNvSpPr>
            <a:spLocks noGrp="1"/>
          </p:cNvSpPr>
          <p:nvPr>
            <p:ph type="sldNum" sz="quarter" idx="12"/>
          </p:nvPr>
        </p:nvSpPr>
        <p:spPr/>
        <p:txBody>
          <a:bodyPr/>
          <a:lstStyle/>
          <a:p>
            <a:fld id="{F9406C37-1267-4092-A3E4-2FCC75AA8F89}" type="slidenum">
              <a:rPr lang="en-US" smtClean="0"/>
              <a:t>‹#›</a:t>
            </a:fld>
            <a:endParaRPr lang="en-US"/>
          </a:p>
        </p:txBody>
      </p:sp>
    </p:spTree>
    <p:extLst>
      <p:ext uri="{BB962C8B-B14F-4D97-AF65-F5344CB8AC3E}">
        <p14:creationId xmlns:p14="http://schemas.microsoft.com/office/powerpoint/2010/main" val="4221478239"/>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titleOnly" preserve="1">
  <p:cSld name="Title Only -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5AD1EA-2AD8-4D56-9A26-CD6F0135AA5E}"/>
              </a:ext>
            </a:extLst>
          </p:cNvPr>
          <p:cNvSpPr>
            <a:spLocks noGrp="1"/>
          </p:cNvSpPr>
          <p:nvPr>
            <p:ph type="title"/>
          </p:nvPr>
        </p:nvSpPr>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695C948F-BB8C-462B-8AE4-F23523B468DD}"/>
              </a:ext>
            </a:extLst>
          </p:cNvPr>
          <p:cNvSpPr>
            <a:spLocks noGrp="1"/>
          </p:cNvSpPr>
          <p:nvPr>
            <p:ph type="sldNum" sz="quarter" idx="12"/>
          </p:nvPr>
        </p:nvSpPr>
        <p:spPr/>
        <p:txBody>
          <a:bodyPr/>
          <a:lstStyle/>
          <a:p>
            <a:fld id="{F9406C37-1267-4092-A3E4-2FCC75AA8F89}" type="slidenum">
              <a:rPr lang="en-US" smtClean="0"/>
              <a:t>‹#›</a:t>
            </a:fld>
            <a:endParaRPr lang="en-US"/>
          </a:p>
        </p:txBody>
      </p:sp>
    </p:spTree>
    <p:extLst>
      <p:ext uri="{BB962C8B-B14F-4D97-AF65-F5344CB8AC3E}">
        <p14:creationId xmlns:p14="http://schemas.microsoft.com/office/powerpoint/2010/main" val="3195207233"/>
      </p:ext>
    </p:extLst>
  </p:cSld>
  <p:clrMapOvr>
    <a:overrideClrMapping bg1="dk1" tx1="lt1" bg2="dk2" tx2="lt2" accent1="accent1" accent2="accent2" accent3="accent3" accent4="accent4" accent5="accent5" accent6="accent6" hlink="hlink" folHlink="folHlink"/>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D8D0ED-F458-4867-928E-6E2E9BD001FC}"/>
              </a:ext>
            </a:extLst>
          </p:cNvPr>
          <p:cNvSpPr>
            <a:spLocks noGrp="1"/>
          </p:cNvSpPr>
          <p:nvPr>
            <p:ph type="sldNum" sz="quarter" idx="12"/>
          </p:nvPr>
        </p:nvSpPr>
        <p:spPr/>
        <p:txBody>
          <a:bodyPr/>
          <a:lstStyle/>
          <a:p>
            <a:fld id="{F9406C37-1267-4092-A3E4-2FCC75AA8F89}" type="slidenum">
              <a:rPr lang="en-US" smtClean="0"/>
              <a:t>‹#›</a:t>
            </a:fld>
            <a:endParaRPr lang="en-US"/>
          </a:p>
        </p:txBody>
      </p:sp>
    </p:spTree>
    <p:extLst>
      <p:ext uri="{BB962C8B-B14F-4D97-AF65-F5344CB8AC3E}">
        <p14:creationId xmlns:p14="http://schemas.microsoft.com/office/powerpoint/2010/main" val="2437482995"/>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blank" preserve="1">
  <p:cSld name="Blank - Dark">
    <p:bg>
      <p:bgRef idx="1001">
        <a:schemeClr val="bg2"/>
      </p:bgRef>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D8D0ED-F458-4867-928E-6E2E9BD001FC}"/>
              </a:ext>
            </a:extLst>
          </p:cNvPr>
          <p:cNvSpPr>
            <a:spLocks noGrp="1"/>
          </p:cNvSpPr>
          <p:nvPr>
            <p:ph type="sldNum" sz="quarter" idx="12"/>
          </p:nvPr>
        </p:nvSpPr>
        <p:spPr/>
        <p:txBody>
          <a:bodyPr/>
          <a:lstStyle/>
          <a:p>
            <a:fld id="{F9406C37-1267-4092-A3E4-2FCC75AA8F89}" type="slidenum">
              <a:rPr lang="en-US" smtClean="0"/>
              <a:t>‹#›</a:t>
            </a:fld>
            <a:endParaRPr lang="en-US"/>
          </a:p>
        </p:txBody>
      </p:sp>
    </p:spTree>
    <p:extLst>
      <p:ext uri="{BB962C8B-B14F-4D97-AF65-F5344CB8AC3E}">
        <p14:creationId xmlns:p14="http://schemas.microsoft.com/office/powerpoint/2010/main" val="753395657"/>
      </p:ext>
    </p:extLst>
  </p:cSld>
  <p:clrMapOvr>
    <a:overrideClrMapping bg1="dk1" tx1="lt1" bg2="dk2" tx2="lt2" accent1="accent1" accent2="accent2" accent3="accent3" accent4="accent4" accent5="accent5" accent6="accent6" hlink="hlink" folHlink="folHlink"/>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2_Picture with Caption">
    <p:bg>
      <p:bgRef idx="1001">
        <a:schemeClr val="bg1"/>
      </p:bgRef>
    </p:bg>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66ADA0E1-9201-4A34-A85D-8CEFB5955792}"/>
              </a:ext>
            </a:extLst>
          </p:cNvPr>
          <p:cNvSpPr>
            <a:spLocks noGrp="1"/>
          </p:cNvSpPr>
          <p:nvPr>
            <p:ph type="sldNum" sz="quarter" idx="12"/>
          </p:nvPr>
        </p:nvSpPr>
        <p:spPr/>
        <p:txBody>
          <a:bodyPr/>
          <a:lstStyle/>
          <a:p>
            <a:fld id="{F9406C37-1267-4092-A3E4-2FCC75AA8F89}" type="slidenum">
              <a:rPr lang="en-US" smtClean="0"/>
              <a:t>‹#›</a:t>
            </a:fld>
            <a:endParaRPr lang="en-US"/>
          </a:p>
        </p:txBody>
      </p:sp>
    </p:spTree>
    <p:extLst>
      <p:ext uri="{BB962C8B-B14F-4D97-AF65-F5344CB8AC3E}">
        <p14:creationId xmlns:p14="http://schemas.microsoft.com/office/powerpoint/2010/main" val="4218104800"/>
      </p:ext>
    </p:extLst>
  </p:cSld>
  <p:clrMapOvr>
    <a:overrideClrMapping bg1="lt1" tx1="dk1" bg2="lt2" tx2="dk2" accent1="accent1" accent2="accent2" accent3="accent3" accent4="accent4" accent5="accent5" accent6="accent6" hlink="hlink" folHlink="folHlink"/>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C08E22-072B-48A8-BAD1-24CCE54ED1C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BC7B963-F318-4822-8D27-4EF12015D67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539642B-B79B-4138-AC3D-BFBA1F06CCB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7" name="Slide Number Placeholder 6">
            <a:extLst>
              <a:ext uri="{FF2B5EF4-FFF2-40B4-BE49-F238E27FC236}">
                <a16:creationId xmlns:a16="http://schemas.microsoft.com/office/drawing/2014/main" id="{DC6FF213-660B-40AB-AD1A-B8CCFFFBB50C}"/>
              </a:ext>
            </a:extLst>
          </p:cNvPr>
          <p:cNvSpPr>
            <a:spLocks noGrp="1"/>
          </p:cNvSpPr>
          <p:nvPr>
            <p:ph type="sldNum" sz="quarter" idx="12"/>
          </p:nvPr>
        </p:nvSpPr>
        <p:spPr/>
        <p:txBody>
          <a:bodyPr/>
          <a:lstStyle/>
          <a:p>
            <a:fld id="{F9406C37-1267-4092-A3E4-2FCC75AA8F89}" type="slidenum">
              <a:rPr lang="en-US" smtClean="0"/>
              <a:t>‹#›</a:t>
            </a:fld>
            <a:endParaRPr lang="en-US"/>
          </a:p>
        </p:txBody>
      </p:sp>
    </p:spTree>
    <p:extLst>
      <p:ext uri="{BB962C8B-B14F-4D97-AF65-F5344CB8AC3E}">
        <p14:creationId xmlns:p14="http://schemas.microsoft.com/office/powerpoint/2010/main" val="1644088654"/>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objTx" preserve="1">
  <p:cSld name="1_Content with Caption">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C08E22-072B-48A8-BAD1-24CCE54ED1C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BC7B963-F318-4822-8D27-4EF12015D67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539642B-B79B-4138-AC3D-BFBA1F06CCB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7" name="Slide Number Placeholder 6">
            <a:extLst>
              <a:ext uri="{FF2B5EF4-FFF2-40B4-BE49-F238E27FC236}">
                <a16:creationId xmlns:a16="http://schemas.microsoft.com/office/drawing/2014/main" id="{DC6FF213-660B-40AB-AD1A-B8CCFFFBB50C}"/>
              </a:ext>
            </a:extLst>
          </p:cNvPr>
          <p:cNvSpPr>
            <a:spLocks noGrp="1"/>
          </p:cNvSpPr>
          <p:nvPr>
            <p:ph type="sldNum" sz="quarter" idx="12"/>
          </p:nvPr>
        </p:nvSpPr>
        <p:spPr/>
        <p:txBody>
          <a:bodyPr/>
          <a:lstStyle/>
          <a:p>
            <a:fld id="{F9406C37-1267-4092-A3E4-2FCC75AA8F89}" type="slidenum">
              <a:rPr lang="en-US" smtClean="0"/>
              <a:t>‹#›</a:t>
            </a:fld>
            <a:endParaRPr lang="en-US"/>
          </a:p>
        </p:txBody>
      </p:sp>
    </p:spTree>
    <p:extLst>
      <p:ext uri="{BB962C8B-B14F-4D97-AF65-F5344CB8AC3E}">
        <p14:creationId xmlns:p14="http://schemas.microsoft.com/office/powerpoint/2010/main" val="2537175911"/>
      </p:ext>
    </p:extLst>
  </p:cSld>
  <p:clrMapOvr>
    <a:overrideClrMapping bg1="dk1" tx1="lt1" bg2="dk2" tx2="lt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6" name="Text Box 3">
            <a:extLst>
              <a:ext uri="{FF2B5EF4-FFF2-40B4-BE49-F238E27FC236}">
                <a16:creationId xmlns:a16="http://schemas.microsoft.com/office/drawing/2014/main" id="{520DB6F4-0C2A-4102-8D02-61617659C2C7}"/>
              </a:ext>
            </a:extLst>
          </p:cNvPr>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9" name="MS logo gray - EMF" descr="Microsoft logo, gray text version">
            <a:extLst>
              <a:ext uri="{FF2B5EF4-FFF2-40B4-BE49-F238E27FC236}">
                <a16:creationId xmlns:a16="http://schemas.microsoft.com/office/drawing/2014/main" id="{C0CB6197-825B-4A90-A4E6-CB108916642A}"/>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7819853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0.xml><?xml version="1.0" encoding="utf-8"?>
<p:sldLayout xmlns:a="http://schemas.openxmlformats.org/drawingml/2006/main" xmlns:r="http://schemas.openxmlformats.org/officeDocument/2006/relationships" xmlns:p="http://schemas.openxmlformats.org/presentationml/2006/main" type="picTx" preserve="1">
  <p:cSld name="1_Picture with Caption">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8B076-B85C-417F-990D-ADC34A432EB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AFF8ECB-7A8C-4297-9AF3-7D8A5526D47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7AAFCCD-BC57-4AF4-BB6B-7D805333DF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7" name="Slide Number Placeholder 6">
            <a:extLst>
              <a:ext uri="{FF2B5EF4-FFF2-40B4-BE49-F238E27FC236}">
                <a16:creationId xmlns:a16="http://schemas.microsoft.com/office/drawing/2014/main" id="{66ADA0E1-9201-4A34-A85D-8CEFB5955792}"/>
              </a:ext>
            </a:extLst>
          </p:cNvPr>
          <p:cNvSpPr>
            <a:spLocks noGrp="1"/>
          </p:cNvSpPr>
          <p:nvPr>
            <p:ph type="sldNum" sz="quarter" idx="12"/>
          </p:nvPr>
        </p:nvSpPr>
        <p:spPr/>
        <p:txBody>
          <a:bodyPr/>
          <a:lstStyle/>
          <a:p>
            <a:fld id="{F9406C37-1267-4092-A3E4-2FCC75AA8F89}" type="slidenum">
              <a:rPr lang="en-US" smtClean="0"/>
              <a:t>‹#›</a:t>
            </a:fld>
            <a:endParaRPr lang="en-US"/>
          </a:p>
        </p:txBody>
      </p:sp>
    </p:spTree>
    <p:extLst>
      <p:ext uri="{BB962C8B-B14F-4D97-AF65-F5344CB8AC3E}">
        <p14:creationId xmlns:p14="http://schemas.microsoft.com/office/powerpoint/2010/main" val="1431097239"/>
      </p:ext>
    </p:extLst>
  </p:cSld>
  <p:clrMapOvr>
    <a:overrideClrMapping bg1="lt1" tx1="dk1" bg2="lt2" tx2="dk2" accent1="accent1" accent2="accent2" accent3="accent3" accent4="accent4" accent5="accent5" accent6="accent6" hlink="hlink" folHlink="folHlink"/>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picTx" preserve="1">
  <p:cSld name="Picture with Caption -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8B076-B85C-417F-990D-ADC34A432EB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AFF8ECB-7A8C-4297-9AF3-7D8A5526D47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7AAFCCD-BC57-4AF4-BB6B-7D805333DF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7" name="Slide Number Placeholder 6">
            <a:extLst>
              <a:ext uri="{FF2B5EF4-FFF2-40B4-BE49-F238E27FC236}">
                <a16:creationId xmlns:a16="http://schemas.microsoft.com/office/drawing/2014/main" id="{66ADA0E1-9201-4A34-A85D-8CEFB5955792}"/>
              </a:ext>
            </a:extLst>
          </p:cNvPr>
          <p:cNvSpPr>
            <a:spLocks noGrp="1"/>
          </p:cNvSpPr>
          <p:nvPr>
            <p:ph type="sldNum" sz="quarter" idx="12"/>
          </p:nvPr>
        </p:nvSpPr>
        <p:spPr/>
        <p:txBody>
          <a:bodyPr/>
          <a:lstStyle/>
          <a:p>
            <a:fld id="{F9406C37-1267-4092-A3E4-2FCC75AA8F89}" type="slidenum">
              <a:rPr lang="en-US" smtClean="0"/>
              <a:t>‹#›</a:t>
            </a:fld>
            <a:endParaRPr lang="en-US"/>
          </a:p>
        </p:txBody>
      </p:sp>
    </p:spTree>
    <p:extLst>
      <p:ext uri="{BB962C8B-B14F-4D97-AF65-F5344CB8AC3E}">
        <p14:creationId xmlns:p14="http://schemas.microsoft.com/office/powerpoint/2010/main" val="3345137679"/>
      </p:ext>
    </p:extLst>
  </p:cSld>
  <p:clrMapOvr>
    <a:overrideClrMapping bg1="dk1" tx1="lt1" bg2="dk2" tx2="lt2" accent1="accent1" accent2="accent2" accent3="accent3" accent4="accent4" accent5="accent5" accent6="accent6" hlink="hlink" folHlink="folHlink"/>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4BEB8B-B6CB-442C-B57D-12B6DC0721AA}"/>
              </a:ext>
            </a:extLst>
          </p:cNvPr>
          <p:cNvSpPr>
            <a:spLocks noGrp="1"/>
          </p:cNvSpPr>
          <p:nvPr>
            <p:ph type="title" hasCustomPrompt="1"/>
          </p:nvPr>
        </p:nvSpPr>
        <p:spPr>
          <a:xfrm>
            <a:off x="0" y="1"/>
            <a:ext cx="12192000" cy="978407"/>
          </a:xfrm>
          <a:solidFill>
            <a:schemeClr val="bg2"/>
          </a:solidFill>
        </p:spPr>
        <p:txBody>
          <a:bodyPr/>
          <a:lstStyle>
            <a:lvl1pPr>
              <a:defRPr/>
            </a:lvl1pPr>
          </a:lstStyle>
          <a:p>
            <a:r>
              <a:rPr lang="en-US" dirty="0"/>
              <a:t>Code sample slide</a:t>
            </a:r>
          </a:p>
        </p:txBody>
      </p:sp>
      <p:sp>
        <p:nvSpPr>
          <p:cNvPr id="3" name="Slide Number Placeholder 2">
            <a:extLst>
              <a:ext uri="{FF2B5EF4-FFF2-40B4-BE49-F238E27FC236}">
                <a16:creationId xmlns:a16="http://schemas.microsoft.com/office/drawing/2014/main" id="{D493FB71-ECD5-4C0B-AAFB-E24BF96299F7}"/>
              </a:ext>
            </a:extLst>
          </p:cNvPr>
          <p:cNvSpPr>
            <a:spLocks noGrp="1"/>
          </p:cNvSpPr>
          <p:nvPr>
            <p:ph type="sldNum" sz="quarter" idx="10"/>
          </p:nvPr>
        </p:nvSpPr>
        <p:spPr/>
        <p:txBody>
          <a:bodyPr/>
          <a:lstStyle/>
          <a:p>
            <a:fld id="{F9406C37-1267-4092-A3E4-2FCC75AA8F89}" type="slidenum">
              <a:rPr lang="en-US" smtClean="0"/>
              <a:pPr/>
              <a:t>‹#›</a:t>
            </a:fld>
            <a:endParaRPr lang="en-US" dirty="0"/>
          </a:p>
        </p:txBody>
      </p:sp>
      <p:sp>
        <p:nvSpPr>
          <p:cNvPr id="4" name="Text Placeholder 4">
            <a:extLst>
              <a:ext uri="{FF2B5EF4-FFF2-40B4-BE49-F238E27FC236}">
                <a16:creationId xmlns:a16="http://schemas.microsoft.com/office/drawing/2014/main" id="{D96A11A9-0F83-4243-8F11-50847D102622}"/>
              </a:ext>
            </a:extLst>
          </p:cNvPr>
          <p:cNvSpPr>
            <a:spLocks noGrp="1"/>
          </p:cNvSpPr>
          <p:nvPr>
            <p:ph type="body" sz="quarter" idx="11"/>
          </p:nvPr>
        </p:nvSpPr>
        <p:spPr>
          <a:xfrm>
            <a:off x="0" y="978408"/>
            <a:ext cx="12192000" cy="5276088"/>
          </a:xfrm>
          <a:solidFill>
            <a:schemeClr val="bg1"/>
          </a:solidFill>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06394776"/>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0" y="850392"/>
            <a:ext cx="12192000" cy="5388484"/>
          </a:xfrm>
          <a:prstGeom prst="rect">
            <a:avLst/>
          </a:prstGeom>
          <a:solidFill>
            <a:schemeClr val="tx1"/>
          </a:solidFill>
        </p:spPr>
        <p:txBody>
          <a:bodyPr/>
          <a:lstStyle>
            <a:lvl1pPr marL="284790" indent="-284790">
              <a:buClr>
                <a:schemeClr val="tx1"/>
              </a:buClr>
              <a:buSzPct val="90000"/>
              <a:buFont typeface="Arial" pitchFamily="34" charset="0"/>
              <a:buChar char="•"/>
              <a:defRPr sz="3529">
                <a:solidFill>
                  <a:schemeClr val="bg1"/>
                </a:soli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solidFill>
                  <a:schemeClr val="bg1"/>
                </a:soli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solidFill>
                  <a:schemeClr val="bg1"/>
                </a:soli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solidFill>
                  <a:schemeClr val="bg1"/>
                </a:soli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solidFill>
                  <a:schemeClr val="bg1"/>
                </a:soli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a:xfrm>
            <a:off x="-2" y="1"/>
            <a:ext cx="12192002" cy="850391"/>
          </a:xfrm>
          <a:solidFill>
            <a:schemeClr val="bg2"/>
          </a:solidFill>
        </p:spPr>
        <p:txBody>
          <a:bodyPr/>
          <a:lstStyle>
            <a:lvl1pPr>
              <a:defRPr>
                <a:solidFill>
                  <a:schemeClr val="tx1"/>
                </a:soli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2746961029"/>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3_Title Only">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354826"/>
            <a:ext cx="11655840" cy="899665"/>
          </a:xfrm>
        </p:spPr>
        <p:txBody>
          <a:bodyPr/>
          <a:lstStyle>
            <a:lvl1pPr>
              <a:defRPr sz="4000" spc="-50" baseline="0">
                <a:solidFill>
                  <a:schemeClr val="bg1"/>
                </a:solidFill>
              </a:defRPr>
            </a:lvl1pPr>
          </a:lstStyle>
          <a:p>
            <a:r>
              <a:rPr lang="en-US"/>
              <a:t>Click to edit Master title style</a:t>
            </a:r>
          </a:p>
        </p:txBody>
      </p:sp>
    </p:spTree>
    <p:extLst>
      <p:ext uri="{BB962C8B-B14F-4D97-AF65-F5344CB8AC3E}">
        <p14:creationId xmlns:p14="http://schemas.microsoft.com/office/powerpoint/2010/main" val="2949372498"/>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p>
        </p:txBody>
      </p:sp>
      <p:sp>
        <p:nvSpPr>
          <p:cNvPr id="3" name="Subtitle 2"/>
          <p:cNvSpPr>
            <a:spLocks noGrp="1"/>
          </p:cNvSpPr>
          <p:nvPr>
            <p:ph type="subTitle" idx="1"/>
          </p:nvPr>
        </p:nvSpPr>
        <p:spPr>
          <a:xfrm>
            <a:off x="1524000" y="3602038"/>
            <a:ext cx="9144000" cy="513510"/>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3B8F3CB5-9225-4F5A-9B56-B748770810A2}" type="datetimeFigureOut">
              <a:rPr lang="en-US" smtClean="0"/>
              <a:t>10/29/2020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37BDB02-CCAE-42BD-BC30-E87B59DCF8DF}" type="slidenum">
              <a:rPr lang="en-US" smtClean="0"/>
              <a:t>‹#›</a:t>
            </a:fld>
            <a:endParaRPr lang="en-US" dirty="0"/>
          </a:p>
        </p:txBody>
      </p:sp>
    </p:spTree>
    <p:extLst>
      <p:ext uri="{BB962C8B-B14F-4D97-AF65-F5344CB8AC3E}">
        <p14:creationId xmlns:p14="http://schemas.microsoft.com/office/powerpoint/2010/main" val="3478016400"/>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userDrawn="1">
  <p:cSld name="9_Title Onl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DB8707A-FE38-4F53-9F99-D18ECCBF0EDF}"/>
              </a:ext>
            </a:extLst>
          </p:cNvPr>
          <p:cNvSpPr/>
          <p:nvPr userDrawn="1"/>
        </p:nvSpPr>
        <p:spPr bwMode="auto">
          <a:xfrm>
            <a:off x="-20173" y="-1"/>
            <a:ext cx="12212173" cy="2375647"/>
          </a:xfrm>
          <a:prstGeom prst="rect">
            <a:avLst/>
          </a:prstGeom>
          <a:solidFill>
            <a:schemeClr val="tx2"/>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 name="Title 2">
            <a:extLst>
              <a:ext uri="{FF2B5EF4-FFF2-40B4-BE49-F238E27FC236}">
                <a16:creationId xmlns:a16="http://schemas.microsoft.com/office/drawing/2014/main" id="{7A23328B-C5F1-4431-B4F3-E9DDC5CC2C31}"/>
              </a:ext>
            </a:extLst>
          </p:cNvPr>
          <p:cNvSpPr>
            <a:spLocks noGrp="1"/>
          </p:cNvSpPr>
          <p:nvPr>
            <p:ph type="title"/>
          </p:nvPr>
        </p:nvSpPr>
        <p:spPr>
          <a:xfrm>
            <a:off x="269241" y="289513"/>
            <a:ext cx="11662784" cy="899665"/>
          </a:xfrm>
        </p:spPr>
        <p:txBody>
          <a:bodyPr/>
          <a:lstStyle>
            <a:lvl1pPr>
              <a:defRPr>
                <a:solidFill>
                  <a:schemeClr val="bg1"/>
                </a:solidFill>
              </a:defRPr>
            </a:lvl1pPr>
          </a:lstStyle>
          <a:p>
            <a:r>
              <a:rPr lang="en-US" dirty="0"/>
              <a:t>Click to edit Master title style</a:t>
            </a:r>
          </a:p>
        </p:txBody>
      </p:sp>
      <p:sp>
        <p:nvSpPr>
          <p:cNvPr id="7" name="Text Placeholder 6">
            <a:extLst>
              <a:ext uri="{FF2B5EF4-FFF2-40B4-BE49-F238E27FC236}">
                <a16:creationId xmlns:a16="http://schemas.microsoft.com/office/drawing/2014/main" id="{AA9E0EA0-8D6E-4590-9148-D98C2F038D4C}"/>
              </a:ext>
            </a:extLst>
          </p:cNvPr>
          <p:cNvSpPr>
            <a:spLocks noGrp="1"/>
          </p:cNvSpPr>
          <p:nvPr>
            <p:ph type="body" sz="quarter" idx="10"/>
          </p:nvPr>
        </p:nvSpPr>
        <p:spPr>
          <a:xfrm>
            <a:off x="269876" y="1117461"/>
            <a:ext cx="11922123" cy="987963"/>
          </a:xfrm>
        </p:spPr>
        <p:txBody>
          <a:bodyPr/>
          <a:lstStyle>
            <a:lvl1pPr marL="0" indent="0">
              <a:spcBef>
                <a:spcPts val="0"/>
              </a:spcBef>
              <a:spcAft>
                <a:spcPts val="600"/>
              </a:spcAft>
              <a:buNone/>
              <a:defRPr sz="2800">
                <a:solidFill>
                  <a:schemeClr val="bg1"/>
                </a:solidFill>
              </a:defRPr>
            </a:lvl1pPr>
            <a:lvl2pPr marL="224053" indent="0">
              <a:buNone/>
              <a:defRPr sz="2000">
                <a:solidFill>
                  <a:schemeClr val="bg1"/>
                </a:solidFill>
              </a:defRPr>
            </a:lvl2pPr>
            <a:lvl3pPr>
              <a:defRPr sz="2000">
                <a:solidFill>
                  <a:schemeClr val="tx1"/>
                </a:solidFill>
              </a:defRPr>
            </a:lvl3pPr>
            <a:lvl4pPr>
              <a:defRPr sz="1600">
                <a:solidFill>
                  <a:schemeClr val="tx1"/>
                </a:solidFill>
              </a:defRPr>
            </a:lvl4pPr>
            <a:lvl5pPr>
              <a:defRPr sz="1600">
                <a:solidFill>
                  <a:schemeClr val="tx1"/>
                </a:solidFill>
              </a:defRPr>
            </a:lvl5pPr>
          </a:lstStyle>
          <a:p>
            <a:pPr lvl="0"/>
            <a:r>
              <a:rPr lang="en-US" dirty="0"/>
              <a:t>Edit Master text styles</a:t>
            </a:r>
          </a:p>
          <a:p>
            <a:pPr lvl="1"/>
            <a:r>
              <a:rPr lang="en-US" dirty="0"/>
              <a:t>Second level</a:t>
            </a:r>
          </a:p>
        </p:txBody>
      </p:sp>
      <p:sp>
        <p:nvSpPr>
          <p:cNvPr id="5" name="Text Placeholder 4">
            <a:extLst>
              <a:ext uri="{FF2B5EF4-FFF2-40B4-BE49-F238E27FC236}">
                <a16:creationId xmlns:a16="http://schemas.microsoft.com/office/drawing/2014/main" id="{4FE376AC-ED51-4E76-B89C-5B54E5AAF041}"/>
              </a:ext>
            </a:extLst>
          </p:cNvPr>
          <p:cNvSpPr>
            <a:spLocks noGrp="1"/>
          </p:cNvSpPr>
          <p:nvPr>
            <p:ph type="body" sz="quarter" idx="11"/>
          </p:nvPr>
        </p:nvSpPr>
        <p:spPr>
          <a:xfrm>
            <a:off x="1497406" y="4842511"/>
            <a:ext cx="2868929" cy="1548452"/>
          </a:xfrm>
        </p:spPr>
        <p:txBody>
          <a:bodyPr anchor="t"/>
          <a:lstStyle>
            <a:lvl1pPr>
              <a:spcBef>
                <a:spcPts val="0"/>
              </a:spcBef>
              <a:spcAft>
                <a:spcPts val="300"/>
              </a:spcAft>
              <a:defRPr sz="2000" b="0">
                <a:solidFill>
                  <a:schemeClr val="tx2"/>
                </a:solidFill>
                <a:latin typeface="+mn-lt"/>
              </a:defRPr>
            </a:lvl1pPr>
            <a:lvl2pPr>
              <a:spcBef>
                <a:spcPts val="0"/>
              </a:spcBef>
              <a:defRPr sz="1600"/>
            </a:lvl2pPr>
            <a:lvl3pPr>
              <a:spcBef>
                <a:spcPts val="0"/>
              </a:spcBef>
              <a:defRPr sz="1600"/>
            </a:lvl3pPr>
            <a:lvl4pPr>
              <a:spcBef>
                <a:spcPts val="0"/>
              </a:spcBef>
              <a:defRPr sz="1200"/>
            </a:lvl4pPr>
            <a:lvl5pPr>
              <a:spcBef>
                <a:spcPts val="0"/>
              </a:spcBef>
              <a:defRPr sz="12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4">
            <a:extLst>
              <a:ext uri="{FF2B5EF4-FFF2-40B4-BE49-F238E27FC236}">
                <a16:creationId xmlns:a16="http://schemas.microsoft.com/office/drawing/2014/main" id="{C93871F8-E8F5-4A32-8A74-A377B142F671}"/>
              </a:ext>
            </a:extLst>
          </p:cNvPr>
          <p:cNvSpPr>
            <a:spLocks noGrp="1"/>
          </p:cNvSpPr>
          <p:nvPr>
            <p:ph type="body" sz="quarter" idx="12"/>
          </p:nvPr>
        </p:nvSpPr>
        <p:spPr>
          <a:xfrm>
            <a:off x="4435064" y="4842511"/>
            <a:ext cx="2868929" cy="1548452"/>
          </a:xfrm>
        </p:spPr>
        <p:txBody>
          <a:bodyPr anchor="t"/>
          <a:lstStyle>
            <a:lvl1pPr>
              <a:spcBef>
                <a:spcPts val="0"/>
              </a:spcBef>
              <a:spcAft>
                <a:spcPts val="300"/>
              </a:spcAft>
              <a:defRPr sz="2000" b="0">
                <a:solidFill>
                  <a:schemeClr val="tx2"/>
                </a:solidFill>
                <a:latin typeface="+mn-lt"/>
              </a:defRPr>
            </a:lvl1pPr>
            <a:lvl2pPr>
              <a:spcBef>
                <a:spcPts val="0"/>
              </a:spcBef>
              <a:defRPr sz="1600"/>
            </a:lvl2pPr>
            <a:lvl3pPr>
              <a:spcBef>
                <a:spcPts val="0"/>
              </a:spcBef>
              <a:defRPr sz="1600"/>
            </a:lvl3pPr>
            <a:lvl4pPr>
              <a:spcBef>
                <a:spcPts val="0"/>
              </a:spcBef>
              <a:defRPr sz="1200"/>
            </a:lvl4pPr>
            <a:lvl5pPr>
              <a:spcBef>
                <a:spcPts val="0"/>
              </a:spcBef>
              <a:defRPr sz="12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4">
            <a:extLst>
              <a:ext uri="{FF2B5EF4-FFF2-40B4-BE49-F238E27FC236}">
                <a16:creationId xmlns:a16="http://schemas.microsoft.com/office/drawing/2014/main" id="{CF2C3E02-CE73-4ECA-93F4-9A28E3166012}"/>
              </a:ext>
            </a:extLst>
          </p:cNvPr>
          <p:cNvSpPr>
            <a:spLocks noGrp="1"/>
          </p:cNvSpPr>
          <p:nvPr>
            <p:ph type="body" sz="quarter" idx="13"/>
          </p:nvPr>
        </p:nvSpPr>
        <p:spPr>
          <a:xfrm>
            <a:off x="7372722" y="4842511"/>
            <a:ext cx="2868929" cy="1548452"/>
          </a:xfrm>
        </p:spPr>
        <p:txBody>
          <a:bodyPr anchor="t"/>
          <a:lstStyle>
            <a:lvl1pPr>
              <a:spcBef>
                <a:spcPts val="0"/>
              </a:spcBef>
              <a:spcAft>
                <a:spcPts val="300"/>
              </a:spcAft>
              <a:defRPr sz="2000" b="0">
                <a:solidFill>
                  <a:schemeClr val="tx2"/>
                </a:solidFill>
                <a:latin typeface="+mn-lt"/>
              </a:defRPr>
            </a:lvl1pPr>
            <a:lvl2pPr>
              <a:spcBef>
                <a:spcPts val="0"/>
              </a:spcBef>
              <a:defRPr sz="1600"/>
            </a:lvl2pPr>
            <a:lvl3pPr>
              <a:spcBef>
                <a:spcPts val="0"/>
              </a:spcBef>
              <a:defRPr sz="1600"/>
            </a:lvl3pPr>
            <a:lvl4pPr>
              <a:spcBef>
                <a:spcPts val="0"/>
              </a:spcBef>
              <a:defRPr sz="1200"/>
            </a:lvl4pPr>
            <a:lvl5pPr>
              <a:spcBef>
                <a:spcPts val="0"/>
              </a:spcBef>
              <a:defRPr sz="12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62706006"/>
      </p:ext>
    </p:extLst>
  </p:cSld>
  <p:clrMapOvr>
    <a:masterClrMapping/>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A23328B-C5F1-4431-B4F3-E9DDC5CC2C31}"/>
              </a:ext>
            </a:extLst>
          </p:cNvPr>
          <p:cNvSpPr>
            <a:spLocks noGrp="1"/>
          </p:cNvSpPr>
          <p:nvPr>
            <p:ph type="title"/>
          </p:nvPr>
        </p:nvSpPr>
        <p:spPr/>
        <p:txBody>
          <a:bodyPr/>
          <a:lstStyle/>
          <a:p>
            <a:r>
              <a:rPr lang="en-US"/>
              <a:t>Click to edit Master title style</a:t>
            </a:r>
          </a:p>
        </p:txBody>
      </p:sp>
      <p:sp>
        <p:nvSpPr>
          <p:cNvPr id="7" name="Text Placeholder 6">
            <a:extLst>
              <a:ext uri="{FF2B5EF4-FFF2-40B4-BE49-F238E27FC236}">
                <a16:creationId xmlns:a16="http://schemas.microsoft.com/office/drawing/2014/main" id="{AA9E0EA0-8D6E-4590-9148-D98C2F038D4C}"/>
              </a:ext>
            </a:extLst>
          </p:cNvPr>
          <p:cNvSpPr>
            <a:spLocks noGrp="1"/>
          </p:cNvSpPr>
          <p:nvPr>
            <p:ph type="body" sz="quarter" idx="10"/>
          </p:nvPr>
        </p:nvSpPr>
        <p:spPr>
          <a:xfrm>
            <a:off x="269876" y="1189038"/>
            <a:ext cx="11655425" cy="2055178"/>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8655695"/>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normAutofit/>
          </a:bodyPr>
          <a:lstStyle>
            <a:lvl1pPr>
              <a:defRPr sz="4000"/>
            </a:lvl1pPr>
          </a:lstStyle>
          <a:p>
            <a:r>
              <a:rPr lang="en-US" dirty="0"/>
              <a:t>Click to edit Master title style</a:t>
            </a:r>
          </a:p>
        </p:txBody>
      </p:sp>
      <p:sp>
        <p:nvSpPr>
          <p:cNvPr id="4" name="Content Placeholder 3"/>
          <p:cNvSpPr>
            <a:spLocks noGrp="1"/>
          </p:cNvSpPr>
          <p:nvPr>
            <p:ph sz="half" idx="2"/>
          </p:nvPr>
        </p:nvSpPr>
        <p:spPr>
          <a:xfrm>
            <a:off x="839788" y="1690688"/>
            <a:ext cx="10515600" cy="3684588"/>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ustDataLst>
      <p:tags r:id="rId1"/>
    </p:custDataLst>
    <p:extLst>
      <p:ext uri="{BB962C8B-B14F-4D97-AF65-F5344CB8AC3E}">
        <p14:creationId xmlns:p14="http://schemas.microsoft.com/office/powerpoint/2010/main" val="155767253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555EDF9-3D79-45DA-8367-2F63551C4C7D}" type="datetimeFigureOut">
              <a:rPr lang="en-US" smtClean="0"/>
              <a:t>10/29/2020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52CBF5-17B8-4387-88A6-ABF9F8C64D5A}" type="slidenum">
              <a:rPr lang="en-US" smtClean="0"/>
              <a:t>‹#›</a:t>
            </a:fld>
            <a:endParaRPr lang="en-US"/>
          </a:p>
        </p:txBody>
      </p:sp>
    </p:spTree>
    <p:extLst>
      <p:ext uri="{BB962C8B-B14F-4D97-AF65-F5344CB8AC3E}">
        <p14:creationId xmlns:p14="http://schemas.microsoft.com/office/powerpoint/2010/main" val="103819505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_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solidFill>
                  <a:srgbClr val="3F3F3F"/>
                </a:solidFill>
              </a:defRPr>
            </a:lvl1pPr>
          </a:lstStyle>
          <a:p>
            <a:r>
              <a:rPr lang="en-US"/>
              <a:t>Click to edit Master title style</a:t>
            </a:r>
          </a:p>
        </p:txBody>
      </p:sp>
    </p:spTree>
    <p:extLst>
      <p:ext uri="{BB962C8B-B14F-4D97-AF65-F5344CB8AC3E}">
        <p14:creationId xmlns:p14="http://schemas.microsoft.com/office/powerpoint/2010/main" val="1775919004"/>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270797"/>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5349520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userDrawn="1">
            <p:ph type="title" hasCustomPrompt="1"/>
          </p:nvPr>
        </p:nvSpPr>
        <p:spPr>
          <a:xfrm>
            <a:off x="579438" y="1433052"/>
            <a:ext cx="2540000" cy="1129174"/>
          </a:xfrm>
        </p:spPr>
        <p:txBody>
          <a:bodyPr lIns="0" tIns="0" rIns="0" bIns="0"/>
          <a:lstStyle>
            <a:lvl1pPr>
              <a:lnSpc>
                <a:spcPct val="100000"/>
              </a:lnSpc>
              <a:defRPr sz="1600" spc="0" baseline="0">
                <a:solidFill>
                  <a:schemeClr val="tx1"/>
                </a:solidFill>
              </a:defRPr>
            </a:lvl1pPr>
          </a:lstStyle>
          <a:p>
            <a:r>
              <a:rPr lang="en-US"/>
              <a:t>Contents</a:t>
            </a:r>
          </a:p>
        </p:txBody>
      </p:sp>
      <p:sp>
        <p:nvSpPr>
          <p:cNvPr id="4" name="Text Placeholder 3"/>
          <p:cNvSpPr>
            <a:spLocks noGrp="1"/>
          </p:cNvSpPr>
          <p:nvPr userDrawn="1">
            <p:ph type="body" sz="quarter" idx="10" hasCustomPrompt="1"/>
          </p:nvPr>
        </p:nvSpPr>
        <p:spPr>
          <a:xfrm>
            <a:off x="6240463" y="1433052"/>
            <a:ext cx="3481388" cy="3999373"/>
          </a:xfrm>
        </p:spPr>
        <p:txBody>
          <a:bodyPr wrap="square" lIns="0" tIns="0" rIns="0" bIns="0">
            <a:noAutofit/>
          </a:bodyPr>
          <a:lstStyle>
            <a:lvl1pPr marL="0" marR="0" indent="0" algn="l" defTabSz="507330" rtl="0" eaLnBrk="1" fontAlgn="auto" latinLnBrk="0" hangingPunct="1">
              <a:lnSpc>
                <a:spcPct val="150000"/>
              </a:lnSpc>
              <a:spcBef>
                <a:spcPts val="0"/>
              </a:spcBef>
              <a:spcAft>
                <a:spcPts val="0"/>
              </a:spcAft>
              <a:buClrTx/>
              <a:buSzPct val="90000"/>
              <a:buFont typeface="Wingdings" panose="05000000000000000000" pitchFamily="2" charset="2"/>
              <a:buNone/>
              <a:tabLst/>
              <a:defRPr sz="1600" spc="0" baseline="0">
                <a:solidFill>
                  <a:schemeClr val="tx1"/>
                </a:solidFill>
                <a:latin typeface="+mn-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940593953"/>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9829164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6_Title Slide">
    <p:bg>
      <p:bgPr>
        <a:solidFill>
          <a:schemeClr val="bg1"/>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F50DA79B-5EAE-4285-B6C0-1F487C8CA14C}"/>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r="-988"/>
          <a:stretch/>
        </p:blipFill>
        <p:spPr>
          <a:xfrm>
            <a:off x="-161611" y="-53197"/>
            <a:ext cx="12515222" cy="6964393"/>
          </a:xfrm>
          <a:prstGeom prst="rect">
            <a:avLst/>
          </a:prstGeom>
        </p:spPr>
      </p:pic>
      <p:pic>
        <p:nvPicPr>
          <p:cNvPr id="10" name="Picture 9"/>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176387" y="196647"/>
            <a:ext cx="1828799" cy="672712"/>
          </a:xfrm>
          <a:prstGeom prst="rect">
            <a:avLst/>
          </a:prstGeom>
        </p:spPr>
      </p:pic>
      <p:sp>
        <p:nvSpPr>
          <p:cNvPr id="18" name="Rectangle 17"/>
          <p:cNvSpPr/>
          <p:nvPr/>
        </p:nvSpPr>
        <p:spPr>
          <a:xfrm>
            <a:off x="1949302" y="5446206"/>
            <a:ext cx="10242698" cy="1400179"/>
          </a:xfrm>
          <a:prstGeom prst="rect">
            <a:avLst/>
          </a:prstGeom>
          <a:solidFill>
            <a:schemeClr val="accent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itle 1"/>
          <p:cNvSpPr>
            <a:spLocks noGrp="1"/>
          </p:cNvSpPr>
          <p:nvPr>
            <p:ph type="ctrTitle"/>
          </p:nvPr>
        </p:nvSpPr>
        <p:spPr>
          <a:xfrm>
            <a:off x="1949302" y="5439884"/>
            <a:ext cx="10242698" cy="799204"/>
          </a:xfrm>
        </p:spPr>
        <p:txBody>
          <a:bodyPr anchor="ctr">
            <a:normAutofit/>
          </a:bodyPr>
          <a:lstStyle>
            <a:lvl1pPr algn="l">
              <a:defRPr sz="4800">
                <a:solidFill>
                  <a:schemeClr val="bg1"/>
                </a:solidFill>
              </a:defRPr>
            </a:lvl1pPr>
          </a:lstStyle>
          <a:p>
            <a:r>
              <a:rPr lang="en-US" dirty="0"/>
              <a:t>Click to edit Master title style</a:t>
            </a:r>
          </a:p>
        </p:txBody>
      </p:sp>
      <p:sp>
        <p:nvSpPr>
          <p:cNvPr id="21" name="Subtitle 2"/>
          <p:cNvSpPr>
            <a:spLocks noGrp="1"/>
          </p:cNvSpPr>
          <p:nvPr>
            <p:ph type="subTitle" idx="1"/>
          </p:nvPr>
        </p:nvSpPr>
        <p:spPr>
          <a:xfrm>
            <a:off x="1949302" y="6296078"/>
            <a:ext cx="10242698" cy="730550"/>
          </a:xfrm>
        </p:spPr>
        <p:txBody>
          <a:bodyPr anchor="ctr">
            <a:normAutofit/>
          </a:bodyPr>
          <a:lstStyle>
            <a:lvl1pPr marL="0" indent="0" algn="l">
              <a:buNone/>
              <a:defRPr sz="3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9" name="Subtitle 2"/>
          <p:cNvSpPr txBox="1">
            <a:spLocks/>
          </p:cNvSpPr>
          <p:nvPr userDrawn="1"/>
        </p:nvSpPr>
        <p:spPr>
          <a:xfrm>
            <a:off x="0" y="5445558"/>
            <a:ext cx="1952625" cy="1724025"/>
          </a:xfrm>
          <a:prstGeom prst="rect">
            <a:avLst/>
          </a:prstGeom>
          <a:solidFill>
            <a:schemeClr val="accent1"/>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sz="800" dirty="0">
              <a:solidFill>
                <a:schemeClr val="bg1"/>
              </a:solidFill>
              <a:latin typeface="Segoe UI Light" panose="020B0502040204020203" pitchFamily="34" charset="0"/>
              <a:cs typeface="Segoe UI Light" panose="020B0502040204020203" pitchFamily="34" charset="0"/>
            </a:endParaRPr>
          </a:p>
          <a:p>
            <a:pPr marL="0" indent="0">
              <a:buNone/>
            </a:pPr>
            <a:r>
              <a:rPr lang="en-GB" dirty="0">
                <a:solidFill>
                  <a:schemeClr val="bg1"/>
                </a:solidFill>
                <a:latin typeface="Segoe UI Light" panose="020B0502040204020203" pitchFamily="34" charset="0"/>
                <a:cs typeface="Segoe UI Light" panose="020B0502040204020203" pitchFamily="34" charset="0"/>
              </a:rPr>
              <a:t>CloudCore</a:t>
            </a:r>
          </a:p>
        </p:txBody>
      </p:sp>
    </p:spTree>
    <p:custDataLst>
      <p:tags r:id="rId1"/>
    </p:custDataLst>
    <p:extLst>
      <p:ext uri="{BB962C8B-B14F-4D97-AF65-F5344CB8AC3E}">
        <p14:creationId xmlns:p14="http://schemas.microsoft.com/office/powerpoint/2010/main" val="399230296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normAutofit/>
          </a:bodyPr>
          <a:lstStyle>
            <a:lvl1pPr>
              <a:defRPr sz="4000"/>
            </a:lvl1pPr>
          </a:lstStyle>
          <a:p>
            <a:r>
              <a:rPr lang="en-US" dirty="0"/>
              <a:t>Click to edit Master title style</a:t>
            </a:r>
          </a:p>
        </p:txBody>
      </p:sp>
      <p:sp>
        <p:nvSpPr>
          <p:cNvPr id="4" name="Content Placeholder 3"/>
          <p:cNvSpPr>
            <a:spLocks noGrp="1"/>
          </p:cNvSpPr>
          <p:nvPr>
            <p:ph sz="half" idx="2"/>
          </p:nvPr>
        </p:nvSpPr>
        <p:spPr>
          <a:xfrm>
            <a:off x="839788" y="1690688"/>
            <a:ext cx="10515600" cy="3684588"/>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ustDataLst>
      <p:tags r:id="rId1"/>
    </p:custDataLst>
    <p:extLst>
      <p:ext uri="{BB962C8B-B14F-4D97-AF65-F5344CB8AC3E}">
        <p14:creationId xmlns:p14="http://schemas.microsoft.com/office/powerpoint/2010/main" val="296957915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560836" y="1777006"/>
            <a:ext cx="11070327"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a:extLst>
              <a:ext uri="{FF2B5EF4-FFF2-40B4-BE49-F238E27FC236}">
                <a16:creationId xmlns:a16="http://schemas.microsoft.com/office/drawing/2014/main" id="{574C1A17-BB5F-4E36-B3DA-902953CC73CD}"/>
              </a:ext>
            </a:extLst>
          </p:cNvPr>
          <p:cNvSpPr>
            <a:spLocks noGrp="1"/>
          </p:cNvSpPr>
          <p:nvPr>
            <p:ph type="title"/>
          </p:nvPr>
        </p:nvSpPr>
        <p:spPr>
          <a:xfrm>
            <a:off x="560836" y="345029"/>
            <a:ext cx="10792963" cy="900968"/>
          </a:xfrm>
        </p:spPr>
        <p:txBody>
          <a:bodyPr>
            <a:normAutofit/>
          </a:bodyPr>
          <a:lstStyle>
            <a:lvl1pPr>
              <a:defRPr sz="4000"/>
            </a:lvl1pPr>
          </a:lstStyle>
          <a:p>
            <a:r>
              <a:rPr lang="en-US" dirty="0"/>
              <a:t>Click to edit Master title style</a:t>
            </a:r>
            <a:endParaRPr lang="en-GB" dirty="0"/>
          </a:p>
        </p:txBody>
      </p:sp>
    </p:spTree>
    <p:custDataLst>
      <p:tags r:id="rId1"/>
    </p:custDataLst>
    <p:extLst>
      <p:ext uri="{BB962C8B-B14F-4D97-AF65-F5344CB8AC3E}">
        <p14:creationId xmlns:p14="http://schemas.microsoft.com/office/powerpoint/2010/main" val="106059728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a:xfrm>
            <a:off x="230275" y="244544"/>
            <a:ext cx="10515600" cy="1325563"/>
          </a:xfrm>
        </p:spPr>
        <p:txBody>
          <a:bodyPr>
            <a:normAutofit/>
          </a:bodyPr>
          <a:lstStyle>
            <a:lvl1pPr>
              <a:defRPr sz="4000"/>
            </a:lvl1pPr>
          </a:lstStyle>
          <a:p>
            <a:r>
              <a:rPr lang="en-US" dirty="0"/>
              <a:t>Click to edit Master title style</a:t>
            </a:r>
          </a:p>
        </p:txBody>
      </p:sp>
      <p:sp>
        <p:nvSpPr>
          <p:cNvPr id="4" name="Text Placeholder 3"/>
          <p:cNvSpPr>
            <a:spLocks noGrp="1"/>
          </p:cNvSpPr>
          <p:nvPr>
            <p:ph type="body" sz="quarter" idx="10"/>
          </p:nvPr>
        </p:nvSpPr>
        <p:spPr>
          <a:xfrm>
            <a:off x="307879" y="2502822"/>
            <a:ext cx="5378548" cy="2486578"/>
          </a:xfrm>
        </p:spPr>
        <p:txBody>
          <a:bodyPr/>
          <a:lstStyle>
            <a:lvl1pPr marL="281623" indent="-281623">
              <a:spcBef>
                <a:spcPts val="1200"/>
              </a:spcBef>
              <a:buClr>
                <a:schemeClr val="tx1"/>
              </a:buClr>
              <a:buFont typeface="Arial" pitchFamily="34" charset="0"/>
              <a:buChar char="•"/>
              <a:defRPr sz="3528"/>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82851" y="2502822"/>
            <a:ext cx="5378548" cy="2486578"/>
          </a:xfrm>
        </p:spPr>
        <p:txBody>
          <a:bodyPr/>
          <a:lstStyle>
            <a:lvl1pPr marL="281623" indent="-281623">
              <a:spcBef>
                <a:spcPts val="1200"/>
              </a:spcBef>
              <a:buClr>
                <a:schemeClr val="tx1"/>
              </a:buClr>
              <a:buFont typeface="Arial" pitchFamily="34" charset="0"/>
              <a:buChar char="•"/>
              <a:defRPr sz="3528"/>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ustDataLst>
      <p:tags r:id="rId1"/>
    </p:custDataLst>
    <p:extLst>
      <p:ext uri="{BB962C8B-B14F-4D97-AF65-F5344CB8AC3E}">
        <p14:creationId xmlns:p14="http://schemas.microsoft.com/office/powerpoint/2010/main" val="376562885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custDataLst>
      <p:tags r:id="rId1"/>
    </p:custDataLst>
    <p:extLst>
      <p:ext uri="{BB962C8B-B14F-4D97-AF65-F5344CB8AC3E}">
        <p14:creationId xmlns:p14="http://schemas.microsoft.com/office/powerpoint/2010/main" val="169923461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2_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0" y="1021480"/>
            <a:ext cx="12192000" cy="2852737"/>
          </a:xfrm>
          <a:solidFill>
            <a:schemeClr val="accent1">
              <a:alpha val="50000"/>
            </a:schemeClr>
          </a:solidFill>
        </p:spPr>
        <p:txBody>
          <a:bodyPr anchor="ctr"/>
          <a:lstStyle>
            <a:lvl1pPr>
              <a:defRPr sz="6000">
                <a:solidFill>
                  <a:schemeClr val="bg1"/>
                </a:solidFill>
              </a:defRPr>
            </a:lvl1pPr>
          </a:lstStyle>
          <a:p>
            <a:r>
              <a:rPr lang="en-US"/>
              <a:t>Click to edit Master title style</a:t>
            </a:r>
            <a:endParaRPr lang="en-US" dirty="0"/>
          </a:p>
        </p:txBody>
      </p:sp>
    </p:spTree>
    <p:custDataLst>
      <p:tags r:id="rId1"/>
    </p:custDataLst>
    <p:extLst>
      <p:ext uri="{BB962C8B-B14F-4D97-AF65-F5344CB8AC3E}">
        <p14:creationId xmlns:p14="http://schemas.microsoft.com/office/powerpoint/2010/main" val="109417597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1_Title Only">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2557719"/>
            <a:ext cx="10515600" cy="1325563"/>
          </a:xfrm>
        </p:spPr>
        <p:txBody>
          <a:bodyPr>
            <a:noAutofit/>
          </a:bodyPr>
          <a:lstStyle>
            <a:lvl1pPr>
              <a:defRPr sz="8800" baseline="0">
                <a:solidFill>
                  <a:schemeClr val="bg1"/>
                </a:solidFill>
              </a:defRPr>
            </a:lvl1pPr>
          </a:lstStyle>
          <a:p>
            <a:r>
              <a:rPr lang="en-US" dirty="0"/>
              <a:t>Click to edit Headline</a:t>
            </a:r>
          </a:p>
        </p:txBody>
      </p:sp>
      <p:sp>
        <p:nvSpPr>
          <p:cNvPr id="5" name="TextBox 4"/>
          <p:cNvSpPr txBox="1">
            <a:spLocks noChangeArrowheads="1"/>
          </p:cNvSpPr>
          <p:nvPr/>
        </p:nvSpPr>
        <p:spPr bwMode="auto">
          <a:xfrm>
            <a:off x="6708" y="6293622"/>
            <a:ext cx="1646245" cy="572464"/>
          </a:xfrm>
          <a:prstGeom prst="rect">
            <a:avLst/>
          </a:prstGeom>
          <a:noFill/>
          <a:ln>
            <a:noFill/>
          </a:ln>
          <a:extLst>
            <a:ext uri="{909E8E84-426E-40dd-AFC4-6F175D3DCCD1}"/>
            <a:ext uri="{91240B29-F687-4f45-9708-019B960494DF}"/>
          </a:extLst>
        </p:spPr>
        <p:txBody>
          <a:bodyPr wrap="square" lIns="182880" tIns="146304" rIns="182880" bIns="146304">
            <a:spAutoFit/>
          </a:bodyPr>
          <a:lstStyle>
            <a:lvl1pPr>
              <a:defRPr>
                <a:solidFill>
                  <a:schemeClr val="tx1"/>
                </a:solidFill>
                <a:latin typeface="Segoe UI" charset="0"/>
                <a:ea typeface="ＭＳ Ｐゴシック" charset="0"/>
                <a:cs typeface="ＭＳ Ｐゴシック" charset="0"/>
              </a:defRPr>
            </a:lvl1pPr>
            <a:lvl2pPr marL="742950" indent="-285750">
              <a:defRPr>
                <a:solidFill>
                  <a:schemeClr val="tx1"/>
                </a:solidFill>
                <a:latin typeface="Segoe UI" charset="0"/>
                <a:ea typeface="ＭＳ Ｐゴシック" charset="0"/>
              </a:defRPr>
            </a:lvl2pPr>
            <a:lvl3pPr marL="1143000" indent="-228600">
              <a:defRPr>
                <a:solidFill>
                  <a:schemeClr val="tx1"/>
                </a:solidFill>
                <a:latin typeface="Segoe UI" charset="0"/>
                <a:ea typeface="ＭＳ Ｐゴシック" charset="0"/>
              </a:defRPr>
            </a:lvl3pPr>
            <a:lvl4pPr marL="1600200" indent="-228600">
              <a:defRPr>
                <a:solidFill>
                  <a:schemeClr val="tx1"/>
                </a:solidFill>
                <a:latin typeface="Segoe UI" charset="0"/>
                <a:ea typeface="ＭＳ Ｐゴシック" charset="0"/>
              </a:defRPr>
            </a:lvl4pPr>
            <a:lvl5pPr marL="2057400" indent="-228600">
              <a:defRPr>
                <a:solidFill>
                  <a:schemeClr val="tx1"/>
                </a:solidFill>
                <a:latin typeface="Segoe UI" charset="0"/>
                <a:ea typeface="ＭＳ Ｐゴシック" charset="0"/>
              </a:defRPr>
            </a:lvl5pPr>
            <a:lvl6pPr marL="2514600" indent="-228600" defTabSz="931863" fontAlgn="base">
              <a:spcBef>
                <a:spcPct val="0"/>
              </a:spcBef>
              <a:spcAft>
                <a:spcPct val="0"/>
              </a:spcAft>
              <a:defRPr>
                <a:solidFill>
                  <a:schemeClr val="tx1"/>
                </a:solidFill>
                <a:latin typeface="Segoe UI" charset="0"/>
                <a:ea typeface="ＭＳ Ｐゴシック" charset="0"/>
              </a:defRPr>
            </a:lvl6pPr>
            <a:lvl7pPr marL="2971800" indent="-228600" defTabSz="931863" fontAlgn="base">
              <a:spcBef>
                <a:spcPct val="0"/>
              </a:spcBef>
              <a:spcAft>
                <a:spcPct val="0"/>
              </a:spcAft>
              <a:defRPr>
                <a:solidFill>
                  <a:schemeClr val="tx1"/>
                </a:solidFill>
                <a:latin typeface="Segoe UI" charset="0"/>
                <a:ea typeface="ＭＳ Ｐゴシック" charset="0"/>
              </a:defRPr>
            </a:lvl7pPr>
            <a:lvl8pPr marL="3429000" indent="-228600" defTabSz="931863" fontAlgn="base">
              <a:spcBef>
                <a:spcPct val="0"/>
              </a:spcBef>
              <a:spcAft>
                <a:spcPct val="0"/>
              </a:spcAft>
              <a:defRPr>
                <a:solidFill>
                  <a:schemeClr val="tx1"/>
                </a:solidFill>
                <a:latin typeface="Segoe UI" charset="0"/>
                <a:ea typeface="ＭＳ Ｐゴシック" charset="0"/>
              </a:defRPr>
            </a:lvl8pPr>
            <a:lvl9pPr marL="3886200" indent="-228600" defTabSz="931863" fontAlgn="base">
              <a:spcBef>
                <a:spcPct val="0"/>
              </a:spcBef>
              <a:spcAft>
                <a:spcPct val="0"/>
              </a:spcAft>
              <a:defRPr>
                <a:solidFill>
                  <a:schemeClr val="tx1"/>
                </a:solidFill>
                <a:latin typeface="Segoe UI" charset="0"/>
                <a:ea typeface="ＭＳ Ｐゴシック" charset="0"/>
              </a:defRPr>
            </a:lvl9pPr>
          </a:lstStyle>
          <a:p>
            <a:pPr algn="ctr" defTabSz="931863" fontAlgn="base">
              <a:lnSpc>
                <a:spcPct val="90000"/>
              </a:lnSpc>
              <a:spcBef>
                <a:spcPct val="0"/>
              </a:spcBef>
              <a:spcAft>
                <a:spcPts val="600"/>
              </a:spcAft>
              <a:defRPr/>
            </a:pPr>
            <a:r>
              <a:rPr lang="en-US" sz="2000" dirty="0">
                <a:solidFill>
                  <a:srgbClr val="FFFFFF"/>
                </a:solidFill>
                <a:latin typeface="Segoe UI Light" charset="0"/>
              </a:rPr>
              <a:t>CloudCore</a:t>
            </a:r>
          </a:p>
        </p:txBody>
      </p:sp>
    </p:spTree>
    <p:custDataLst>
      <p:tags r:id="rId1"/>
    </p:custDataLst>
    <p:extLst>
      <p:ext uri="{BB962C8B-B14F-4D97-AF65-F5344CB8AC3E}">
        <p14:creationId xmlns:p14="http://schemas.microsoft.com/office/powerpoint/2010/main" val="8275509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3" name="Text Box 3"/>
          <p:cNvSpPr txBox="1">
            <a:spLocks noChangeArrowheads="1"/>
          </p:cNvSpPr>
          <p:nvPr/>
        </p:nvSpPr>
        <p:spPr bwMode="blackWhite">
          <a:xfrm>
            <a:off x="267684" y="5693318"/>
            <a:ext cx="10758655" cy="843655"/>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900" dirty="0">
                <a:gradFill>
                  <a:gsLst>
                    <a:gs pos="0">
                      <a:schemeClr val="tx1"/>
                    </a:gs>
                    <a:gs pos="100000">
                      <a:schemeClr val="tx1"/>
                    </a:gs>
                  </a:gsLst>
                  <a:lin ang="5400000" scaled="0"/>
                </a:gradFill>
                <a:cs typeface="Segoe UI" pitchFamily="34" charset="0"/>
              </a:rPr>
              <a:t>© 2013 Microsoft Corporation. All rights reserved. Microsoft, Windows, Windows Vista and other product names are or may be registered trademarks and/or trademarks in the U.S. and/or other countries.</a:t>
            </a:r>
          </a:p>
          <a:p>
            <a:pPr defTabSz="913924" eaLnBrk="0" hangingPunct="0"/>
            <a:r>
              <a:rPr lang="en-US" sz="900" dirty="0">
                <a:gradFill>
                  <a:gsLst>
                    <a:gs pos="0">
                      <a:schemeClr val="tx1"/>
                    </a:gs>
                    <a:gs pos="100000">
                      <a:schemeClr val="tx1"/>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invGray">
          <a:xfrm>
            <a:off x="450203" y="3083702"/>
            <a:ext cx="3223861" cy="690596"/>
          </a:xfrm>
          <a:prstGeom prst="rect">
            <a:avLst/>
          </a:prstGeom>
        </p:spPr>
      </p:pic>
    </p:spTree>
    <p:custDataLst>
      <p:tags r:id="rId1"/>
    </p:custDataLst>
    <p:extLst>
      <p:ext uri="{BB962C8B-B14F-4D97-AF65-F5344CB8AC3E}">
        <p14:creationId xmlns:p14="http://schemas.microsoft.com/office/powerpoint/2010/main" val="124934351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63208180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57727-61DD-4047-A7D5-424F9EDC66E2}"/>
              </a:ext>
            </a:extLst>
          </p:cNvPr>
          <p:cNvSpPr>
            <a:spLocks noGrp="1"/>
          </p:cNvSpPr>
          <p:nvPr>
            <p:ph type="title" hasCustomPrompt="1"/>
          </p:nvPr>
        </p:nvSpPr>
        <p:spPr/>
        <p:txBody>
          <a:bodyPr/>
          <a:lstStyle>
            <a:lvl1pPr>
              <a:defRPr/>
            </a:lvl1pPr>
          </a:lstStyle>
          <a:p>
            <a:r>
              <a:rPr lang="en-US"/>
              <a:t>Title</a:t>
            </a:r>
          </a:p>
        </p:txBody>
      </p:sp>
    </p:spTree>
    <p:extLst>
      <p:ext uri="{BB962C8B-B14F-4D97-AF65-F5344CB8AC3E}">
        <p14:creationId xmlns:p14="http://schemas.microsoft.com/office/powerpoint/2010/main" val="2565084847"/>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2 Titles and Content">
    <p:spTree>
      <p:nvGrpSpPr>
        <p:cNvPr id="1" name=""/>
        <p:cNvGrpSpPr/>
        <p:nvPr/>
      </p:nvGrpSpPr>
      <p:grpSpPr>
        <a:xfrm>
          <a:off x="0" y="0"/>
          <a:ext cx="0" cy="0"/>
          <a:chOff x="0" y="0"/>
          <a:chExt cx="0" cy="0"/>
        </a:xfrm>
      </p:grpSpPr>
      <p:sp>
        <p:nvSpPr>
          <p:cNvPr id="9" name="Text Placeholder 7"/>
          <p:cNvSpPr>
            <a:spLocks noGrp="1"/>
          </p:cNvSpPr>
          <p:nvPr>
            <p:ph type="body" sz="quarter" idx="14" hasCustomPrompt="1"/>
          </p:nvPr>
        </p:nvSpPr>
        <p:spPr>
          <a:xfrm>
            <a:off x="6096001" y="284725"/>
            <a:ext cx="5715000" cy="694446"/>
          </a:xfrm>
        </p:spPr>
        <p:txBody>
          <a:bodyPr/>
          <a:lstStyle>
            <a:lvl1pPr marL="0" indent="0">
              <a:lnSpc>
                <a:spcPct val="85000"/>
              </a:lnSpc>
              <a:spcBef>
                <a:spcPts val="0"/>
              </a:spcBef>
              <a:spcAft>
                <a:spcPts val="0"/>
              </a:spcAft>
              <a:defRPr sz="1600" b="1" cap="all" baseline="0"/>
            </a:lvl1pPr>
            <a:lvl2pPr marL="0" indent="0">
              <a:lnSpc>
                <a:spcPct val="76000"/>
              </a:lnSpc>
              <a:spcBef>
                <a:spcPts val="0"/>
              </a:spcBef>
              <a:spcAft>
                <a:spcPts val="0"/>
              </a:spcAft>
              <a:buNone/>
              <a:defRPr sz="2600" b="0" cap="all" baseline="0">
                <a:latin typeface="Arial Black" panose="020B0A04020102020204" pitchFamily="34" charset="0"/>
              </a:defRPr>
            </a:lvl2pPr>
            <a:lvl3pPr>
              <a:lnSpc>
                <a:spcPct val="75000"/>
              </a:lnSpc>
              <a:spcAft>
                <a:spcPts val="0"/>
              </a:spcAft>
              <a:defRPr sz="2400" cap="all" baseline="0">
                <a:latin typeface="+mj-lt"/>
              </a:defRPr>
            </a:lvl3pPr>
          </a:lstStyle>
          <a:p>
            <a:pPr lvl="0"/>
            <a:r>
              <a:rPr lang="en-US"/>
              <a:t>First subtitle</a:t>
            </a:r>
          </a:p>
          <a:p>
            <a:pPr lvl="1"/>
            <a:r>
              <a:rPr lang="en-US"/>
              <a:t>Second SUBTITLE</a:t>
            </a:r>
          </a:p>
        </p:txBody>
      </p:sp>
      <p:sp>
        <p:nvSpPr>
          <p:cNvPr id="4" name="Title 3"/>
          <p:cNvSpPr>
            <a:spLocks noGrp="1"/>
          </p:cNvSpPr>
          <p:nvPr>
            <p:ph type="title"/>
          </p:nvPr>
        </p:nvSpPr>
        <p:spPr>
          <a:xfrm>
            <a:off x="381002" y="381000"/>
            <a:ext cx="5715001" cy="990601"/>
          </a:xfrm>
        </p:spPr>
        <p:txBody>
          <a:bodyPr/>
          <a:lstStyle/>
          <a:p>
            <a:r>
              <a:rPr lang="en-US"/>
              <a:t>Click to edit Master title style</a:t>
            </a:r>
          </a:p>
        </p:txBody>
      </p:sp>
      <p:sp>
        <p:nvSpPr>
          <p:cNvPr id="12" name="Content Placeholder 11"/>
          <p:cNvSpPr>
            <a:spLocks noGrp="1"/>
          </p:cNvSpPr>
          <p:nvPr>
            <p:ph sz="quarter" idx="18"/>
          </p:nvPr>
        </p:nvSpPr>
        <p:spPr>
          <a:xfrm>
            <a:off x="381001" y="1828803"/>
            <a:ext cx="8572500" cy="1532987"/>
          </a:xfrm>
        </p:spPr>
        <p:txBody>
          <a:bodyPr/>
          <a:lstStyle>
            <a:lvl3pPr marL="514239" indent="-230138">
              <a:buFont typeface="Graphik" panose="020B0503030202060203" pitchFamily="34" charset="0"/>
              <a:buChar char="–"/>
              <a:defRPr/>
            </a:lvl3pPr>
            <a:lvl5pPr marL="857065" indent="-177762">
              <a:buFont typeface="Graphik" panose="020B0503030202060203" pitchFamily="34" charset="0"/>
              <a:buChar char="–"/>
              <a:defRPr/>
            </a:lvl5pPr>
          </a:lstStyle>
          <a:p>
            <a:pPr lvl="0"/>
            <a:r>
              <a:rPr lang="en-US"/>
              <a:t>Edit Master text styles</a:t>
            </a:r>
          </a:p>
          <a:p>
            <a:pPr lvl="1"/>
            <a:r>
              <a:rPr lang="en-US"/>
              <a:t>Second level</a:t>
            </a:r>
          </a:p>
          <a:p>
            <a:pPr lvl="2"/>
            <a:r>
              <a:rPr lang="en-US"/>
              <a:t>Third level</a:t>
            </a:r>
          </a:p>
        </p:txBody>
      </p:sp>
      <p:sp>
        <p:nvSpPr>
          <p:cNvPr id="8" name="Footer Placeholder 5"/>
          <p:cNvSpPr>
            <a:spLocks noGrp="1"/>
          </p:cNvSpPr>
          <p:nvPr>
            <p:ph type="ftr" sz="quarter" idx="11"/>
          </p:nvPr>
        </p:nvSpPr>
        <p:spPr>
          <a:xfrm>
            <a:off x="381003" y="6519010"/>
            <a:ext cx="5714999" cy="206375"/>
          </a:xfrm>
          <a:prstGeom prst="rect">
            <a:avLst/>
          </a:prstGeom>
        </p:spPr>
        <p:txBody>
          <a:bodyPr lIns="0" tIns="0" rIns="0" bIns="0"/>
          <a:lstStyle>
            <a:lvl1pPr>
              <a:defRPr sz="1000">
                <a:solidFill>
                  <a:schemeClr val="bg1">
                    <a:lumMod val="65000"/>
                  </a:schemeClr>
                </a:solidFill>
                <a:latin typeface="Arial"/>
                <a:cs typeface="Arial"/>
              </a:defRPr>
            </a:lvl1pPr>
          </a:lstStyle>
          <a:p>
            <a:r>
              <a:rPr lang="en-US"/>
              <a:t>Copyright © 2017 Accenture. All rights reserved.</a:t>
            </a:r>
          </a:p>
        </p:txBody>
      </p:sp>
      <p:sp>
        <p:nvSpPr>
          <p:cNvPr id="11" name="Slide Number Placeholder 6"/>
          <p:cNvSpPr>
            <a:spLocks noGrp="1"/>
          </p:cNvSpPr>
          <p:nvPr>
            <p:ph type="sldNum" sz="quarter" idx="12"/>
          </p:nvPr>
        </p:nvSpPr>
        <p:spPr>
          <a:xfrm>
            <a:off x="11506203" y="6519010"/>
            <a:ext cx="304799" cy="206375"/>
          </a:xfrm>
          <a:prstGeom prst="rect">
            <a:avLst/>
          </a:prstGeom>
        </p:spPr>
        <p:txBody>
          <a:bodyPr lIns="0" tIns="0" rIns="0" bIns="0"/>
          <a:lstStyle>
            <a:lvl1pPr algn="r">
              <a:defRPr sz="1000">
                <a:solidFill>
                  <a:schemeClr val="bg1">
                    <a:lumMod val="65000"/>
                  </a:schemeClr>
                </a:solidFill>
                <a:latin typeface="Arial"/>
                <a:cs typeface="Arial"/>
              </a:defRPr>
            </a:lvl1pPr>
          </a:lstStyle>
          <a:p>
            <a:fld id="{4F9AC08D-23A9-440E-BCB9-AA1E9877CC38}" type="slidenum">
              <a:rPr lang="en-US" smtClean="0"/>
              <a:pPr/>
              <a:t>‹#›</a:t>
            </a:fld>
            <a:endParaRPr lang="en-US"/>
          </a:p>
        </p:txBody>
      </p:sp>
    </p:spTree>
    <p:extLst>
      <p:ext uri="{BB962C8B-B14F-4D97-AF65-F5344CB8AC3E}">
        <p14:creationId xmlns:p14="http://schemas.microsoft.com/office/powerpoint/2010/main" val="80408618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x">
  <p:cSld name="Body Slide_Two Columns">
    <p:spTree>
      <p:nvGrpSpPr>
        <p:cNvPr id="1" name=""/>
        <p:cNvGrpSpPr/>
        <p:nvPr/>
      </p:nvGrpSpPr>
      <p:grpSpPr>
        <a:xfrm>
          <a:off x="0" y="0"/>
          <a:ext cx="0" cy="0"/>
          <a:chOff x="0" y="0"/>
          <a:chExt cx="0" cy="0"/>
        </a:xfrm>
      </p:grpSpPr>
      <p:sp>
        <p:nvSpPr>
          <p:cNvPr id="3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33" name="Body Level One…"/>
          <p:cNvSpPr txBox="1">
            <a:spLocks noGrp="1"/>
          </p:cNvSpPr>
          <p:nvPr>
            <p:ph type="body" sz="half" idx="1"/>
          </p:nvPr>
        </p:nvSpPr>
        <p:spPr>
          <a:xfrm>
            <a:off x="243840" y="1170433"/>
            <a:ext cx="5730241" cy="5181601"/>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34" name="Slide Number Placeholder 5"/>
          <p:cNvSpPr txBox="1"/>
          <p:nvPr/>
        </p:nvSpPr>
        <p:spPr>
          <a:xfrm>
            <a:off x="11526012" y="182567"/>
            <a:ext cx="545254" cy="312208"/>
          </a:xfrm>
          <a:prstGeom prst="rect">
            <a:avLst/>
          </a:prstGeom>
          <a:ln w="12700">
            <a:miter lim="400000"/>
          </a:ln>
        </p:spPr>
        <p:txBody>
          <a:bodyPr lIns="45781" tIns="45781" rIns="45781" bIns="45781" anchor="ctr">
            <a:spAutoFit/>
          </a:bodyPr>
          <a:lstStyle/>
          <a:p>
            <a:pPr algn="r" defTabSz="343336">
              <a:defRPr sz="1400">
                <a:solidFill>
                  <a:srgbClr val="FFFFFF"/>
                </a:solidFill>
                <a:latin typeface="Tele-GroteskNor"/>
                <a:ea typeface="Tele-GroteskNor"/>
                <a:cs typeface="Tele-GroteskNor"/>
                <a:sym typeface="Tele-GroteskNor"/>
              </a:defRPr>
            </a:pPr>
            <a:endParaRPr sz="1400"/>
          </a:p>
        </p:txBody>
      </p:sp>
      <p:pic>
        <p:nvPicPr>
          <p:cNvPr id="35" name="Picture 17" descr="Picture 17"/>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1021153" y="6624994"/>
            <a:ext cx="989462" cy="121921"/>
          </a:xfrm>
          <a:prstGeom prst="rect">
            <a:avLst/>
          </a:prstGeom>
          <a:ln w="12700">
            <a:miter lim="400000"/>
          </a:ln>
        </p:spPr>
      </p:pic>
      <p:sp>
        <p:nvSpPr>
          <p:cNvPr id="36" name="Slide Number Placeholder 5"/>
          <p:cNvSpPr txBox="1"/>
          <p:nvPr/>
        </p:nvSpPr>
        <p:spPr>
          <a:xfrm>
            <a:off x="90318" y="6580659"/>
            <a:ext cx="1038579" cy="210608"/>
          </a:xfrm>
          <a:prstGeom prst="rect">
            <a:avLst/>
          </a:prstGeom>
          <a:ln w="12700">
            <a:miter lim="400000"/>
          </a:ln>
        </p:spPr>
        <p:txBody>
          <a:bodyPr lIns="34336" tIns="34336" rIns="34336" bIns="34336" anchor="ctr">
            <a:spAutoFit/>
          </a:bodyPr>
          <a:lstStyle/>
          <a:p>
            <a:pPr defTabSz="343336">
              <a:defRPr sz="900">
                <a:solidFill>
                  <a:srgbClr val="FFFFFF"/>
                </a:solidFill>
                <a:latin typeface="Tele-GroteskHal"/>
                <a:ea typeface="Tele-GroteskHal"/>
                <a:cs typeface="Tele-GroteskHal"/>
                <a:sym typeface="Tele-GroteskHal"/>
              </a:defRPr>
            </a:pPr>
            <a:endParaRPr sz="900"/>
          </a:p>
        </p:txBody>
      </p:sp>
      <p:sp>
        <p:nvSpPr>
          <p:cNvPr id="37" name="Footer Placeholder 3"/>
          <p:cNvSpPr txBox="1"/>
          <p:nvPr/>
        </p:nvSpPr>
        <p:spPr>
          <a:xfrm>
            <a:off x="1318901" y="6522338"/>
            <a:ext cx="1858237" cy="249434"/>
          </a:xfrm>
          <a:prstGeom prst="rect">
            <a:avLst/>
          </a:prstGeom>
          <a:ln w="12700">
            <a:miter lim="400000"/>
          </a:ln>
          <a:extLst>
            <a:ext uri="{C572A759-6A51-4108-AA02-DFA0A04FC94B}">
              <ma14:wrappingTextBoxFlag xmlns:ma14="http://schemas.microsoft.com/office/mac/drawingml/2011/main" xmlns="" val="1"/>
            </a:ext>
          </a:extLst>
        </p:spPr>
        <p:txBody>
          <a:bodyPr lIns="45781" tIns="45781" rIns="45781" bIns="45781" anchor="ctr">
            <a:spAutoFit/>
          </a:bodyPr>
          <a:lstStyle>
            <a:lvl1pPr defTabSz="342871">
              <a:defRPr sz="1000" b="1">
                <a:solidFill>
                  <a:srgbClr val="FFFFFF"/>
                </a:solidFill>
              </a:defRPr>
            </a:lvl1pPr>
          </a:lstStyle>
          <a:p>
            <a:r>
              <a:rPr sz="1000"/>
              <a:t>Cloud Center of Excellence</a:t>
            </a:r>
          </a:p>
        </p:txBody>
      </p:sp>
      <p:grpSp>
        <p:nvGrpSpPr>
          <p:cNvPr id="40" name="Picture 19"/>
          <p:cNvGrpSpPr/>
          <p:nvPr/>
        </p:nvGrpSpPr>
        <p:grpSpPr>
          <a:xfrm>
            <a:off x="190006" y="6496056"/>
            <a:ext cx="1029208" cy="361950"/>
            <a:chOff x="0" y="0"/>
            <a:chExt cx="1029207" cy="361949"/>
          </a:xfrm>
        </p:grpSpPr>
        <p:sp>
          <p:nvSpPr>
            <p:cNvPr id="38" name="Rectangle"/>
            <p:cNvSpPr/>
            <p:nvPr/>
          </p:nvSpPr>
          <p:spPr>
            <a:xfrm>
              <a:off x="0" y="0"/>
              <a:ext cx="1029208" cy="361950"/>
            </a:xfrm>
            <a:prstGeom prst="rect">
              <a:avLst/>
            </a:prstGeom>
            <a:solidFill>
              <a:srgbClr val="FFFFFF"/>
            </a:solidFill>
            <a:ln w="12700" cap="flat">
              <a:noFill/>
              <a:miter lim="400000"/>
            </a:ln>
            <a:effectLst/>
          </p:spPr>
          <p:txBody>
            <a:bodyPr wrap="square" lIns="45719" tIns="45719" rIns="45719" bIns="45719" numCol="1" anchor="t">
              <a:noAutofit/>
            </a:bodyPr>
            <a:lstStyle/>
            <a:p>
              <a:endParaRPr sz="1800"/>
            </a:p>
          </p:txBody>
        </p:sp>
        <p:pic>
          <p:nvPicPr>
            <p:cNvPr id="39" name="image5.png" descr="image5.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1029208" cy="361950"/>
            </a:xfrm>
            <a:prstGeom prst="rect">
              <a:avLst/>
            </a:prstGeom>
            <a:ln w="12700" cap="flat">
              <a:noFill/>
              <a:miter lim="400000"/>
            </a:ln>
            <a:effectLst/>
          </p:spPr>
        </p:pic>
      </p:grpSp>
      <p:pic>
        <p:nvPicPr>
          <p:cNvPr id="41" name="Picture 20" descr="Picture 20"/>
          <p:cNvPicPr>
            <a:picLocks noChangeAspect="1"/>
          </p:cNvPicPr>
          <p:nvPr/>
        </p:nvPicPr>
        <p:blipFill>
          <a:blip r:embed="rId4"/>
          <a:stretch>
            <a:fillRect/>
          </a:stretch>
        </p:blipFill>
        <p:spPr>
          <a:xfrm>
            <a:off x="0" y="-7190"/>
            <a:ext cx="12192000" cy="744170"/>
          </a:xfrm>
          <a:prstGeom prst="rect">
            <a:avLst/>
          </a:prstGeom>
          <a:ln w="12700">
            <a:miter lim="400000"/>
          </a:ln>
        </p:spPr>
      </p:pic>
      <p:sp>
        <p:nvSpPr>
          <p:cNvPr id="42" name="Title Text"/>
          <p:cNvSpPr txBox="1">
            <a:spLocks noGrp="1"/>
          </p:cNvSpPr>
          <p:nvPr>
            <p:ph type="title"/>
          </p:nvPr>
        </p:nvSpPr>
        <p:spPr>
          <a:xfrm>
            <a:off x="243840" y="13114"/>
            <a:ext cx="11216641" cy="737299"/>
          </a:xfrm>
          <a:prstGeom prst="rect">
            <a:avLst/>
          </a:prstGeom>
        </p:spPr>
        <p:txBody>
          <a:bodyPr/>
          <a:lstStyle>
            <a:lvl1pPr>
              <a:defRPr sz="2600">
                <a:solidFill>
                  <a:srgbClr val="FFFFFF"/>
                </a:solidFill>
                <a:latin typeface="Segoe UI"/>
                <a:ea typeface="Segoe UI"/>
                <a:cs typeface="Segoe UI"/>
                <a:sym typeface="Segoe UI"/>
              </a:defRPr>
            </a:lvl1pPr>
          </a:lstStyle>
          <a:p>
            <a:r>
              <a:t>Title Text</a:t>
            </a:r>
          </a:p>
        </p:txBody>
      </p:sp>
      <p:sp>
        <p:nvSpPr>
          <p:cNvPr id="43" name="Slide Number Placeholder 5"/>
          <p:cNvSpPr txBox="1"/>
          <p:nvPr/>
        </p:nvSpPr>
        <p:spPr>
          <a:xfrm>
            <a:off x="11489068" y="202727"/>
            <a:ext cx="545254" cy="271881"/>
          </a:xfrm>
          <a:prstGeom prst="rect">
            <a:avLst/>
          </a:prstGeom>
          <a:ln w="12700">
            <a:miter lim="400000"/>
          </a:ln>
        </p:spPr>
        <p:txBody>
          <a:bodyPr lIns="34336" tIns="34336" rIns="34336" bIns="34336" anchor="ctr">
            <a:spAutoFit/>
          </a:bodyPr>
          <a:lstStyle/>
          <a:p>
            <a:pPr algn="r" defTabSz="343336">
              <a:defRPr sz="1300">
                <a:solidFill>
                  <a:srgbClr val="FFFFFF"/>
                </a:solidFill>
                <a:latin typeface="Segoe UI"/>
                <a:ea typeface="Segoe UI"/>
                <a:cs typeface="Segoe UI"/>
                <a:sym typeface="Segoe UI"/>
              </a:defRPr>
            </a:pPr>
            <a:endParaRPr sz="1300"/>
          </a:p>
        </p:txBody>
      </p:sp>
    </p:spTree>
    <p:extLst>
      <p:ext uri="{BB962C8B-B14F-4D97-AF65-F5344CB8AC3E}">
        <p14:creationId xmlns:p14="http://schemas.microsoft.com/office/powerpoint/2010/main" val="1875618889"/>
      </p:ext>
    </p:extLst>
  </p:cSld>
  <p:clrMapOvr>
    <a:masterClrMapping/>
  </p:clrMapOvr>
  <p:transition spd="med"/>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TitleSlide">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userDrawn="1">
            <p:ph type="title" hasCustomPrompt="1"/>
          </p:nvPr>
        </p:nvSpPr>
        <p:spPr>
          <a:xfrm>
            <a:off x="680596" y="1505833"/>
            <a:ext cx="3938914" cy="553998"/>
          </a:xfrm>
        </p:spPr>
        <p:txBody>
          <a:bodyPr wrap="square" anchor="b" anchorCtr="0">
            <a:spAutoFit/>
          </a:bodyPr>
          <a:lstStyle>
            <a:lvl1pPr algn="l">
              <a:defRPr/>
            </a:lvl1pPr>
          </a:lstStyle>
          <a:p>
            <a:r>
              <a:rPr lang="en-US"/>
              <a:t>Presentation title </a:t>
            </a:r>
          </a:p>
        </p:txBody>
      </p:sp>
      <p:sp>
        <p:nvSpPr>
          <p:cNvPr id="5" name="Text Placeholder 4"/>
          <p:cNvSpPr>
            <a:spLocks noGrp="1"/>
          </p:cNvSpPr>
          <p:nvPr userDrawn="1">
            <p:ph type="body" sz="quarter" idx="12" hasCustomPrompt="1"/>
          </p:nvPr>
        </p:nvSpPr>
        <p:spPr>
          <a:xfrm>
            <a:off x="674375" y="2488694"/>
            <a:ext cx="3938914"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Tree>
    <p:extLst>
      <p:ext uri="{BB962C8B-B14F-4D97-AF65-F5344CB8AC3E}">
        <p14:creationId xmlns:p14="http://schemas.microsoft.com/office/powerpoint/2010/main" val="38582174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amp; Non-bulleted text">
    <p:bg>
      <p:bgRef idx="1001">
        <a:schemeClr val="bg1"/>
      </p:bgRef>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0368801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and Conten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8906627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wo Column Non-bulleted tex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1786599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wo Column Bullet tex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2843541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Title Only">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5509453" y="600825"/>
            <a:ext cx="6099936" cy="1107996"/>
          </a:xfrm>
        </p:spPr>
        <p:txBody>
          <a:bodyPr/>
          <a:lstStyle>
            <a:lvl1pPr algn="l">
              <a:defRPr/>
            </a:lvl1pPr>
          </a:lstStyle>
          <a:p>
            <a:r>
              <a:rPr lang="en-US"/>
              <a:t>Click to edit Master title style</a:t>
            </a:r>
          </a:p>
        </p:txBody>
      </p:sp>
      <p:sp>
        <p:nvSpPr>
          <p:cNvPr id="3" name="Rectangle 2">
            <a:extLst>
              <a:ext uri="{FF2B5EF4-FFF2-40B4-BE49-F238E27FC236}">
                <a16:creationId xmlns:a16="http://schemas.microsoft.com/office/drawing/2014/main" id="{E7537FF0-A393-4686-BC5E-6600D31F0972}"/>
              </a:ext>
            </a:extLst>
          </p:cNvPr>
          <p:cNvSpPr/>
          <p:nvPr userDrawn="1"/>
        </p:nvSpPr>
        <p:spPr bwMode="auto">
          <a:xfrm>
            <a:off x="0" y="0"/>
            <a:ext cx="4993240" cy="6858000"/>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5" name="Text Placeholder 4">
            <a:extLst>
              <a:ext uri="{FF2B5EF4-FFF2-40B4-BE49-F238E27FC236}">
                <a16:creationId xmlns:a16="http://schemas.microsoft.com/office/drawing/2014/main" id="{ACC343D7-A804-4B58-BC9E-B0BDFD2044B8}"/>
              </a:ext>
            </a:extLst>
          </p:cNvPr>
          <p:cNvSpPr>
            <a:spLocks noGrp="1"/>
          </p:cNvSpPr>
          <p:nvPr>
            <p:ph type="body" sz="quarter" idx="10"/>
          </p:nvPr>
        </p:nvSpPr>
        <p:spPr>
          <a:xfrm>
            <a:off x="7489861" y="2280863"/>
            <a:ext cx="4119527" cy="1221873"/>
          </a:xfrm>
        </p:spPr>
        <p:txBody>
          <a:bodyPr/>
          <a:lstStyle>
            <a:lvl1pPr>
              <a:spcBef>
                <a:spcPts val="5400"/>
              </a:spcBef>
              <a:defRPr sz="1800" b="0">
                <a:latin typeface="Segoe UI" panose="020B0502040204020203" pitchFamily="34" charset="0"/>
                <a:cs typeface="Segoe UI" panose="020B0502040204020203" pitchFamily="34" charset="0"/>
              </a:defRPr>
            </a:lvl1pPr>
            <a:lvl2pPr>
              <a:defRPr sz="1400" b="0">
                <a:latin typeface="Segoe UI" panose="020B0502040204020203" pitchFamily="34" charset="0"/>
                <a:cs typeface="Segoe UI" panose="020B0502040204020203" pitchFamily="34" charset="0"/>
              </a:defRPr>
            </a:lvl2pPr>
            <a:lvl3pPr>
              <a:defRPr sz="1100" b="0">
                <a:latin typeface="Segoe UI" panose="020B0502040204020203" pitchFamily="34" charset="0"/>
                <a:cs typeface="Segoe UI" panose="020B0502040204020203" pitchFamily="34" charset="0"/>
              </a:defRPr>
            </a:lvl3pPr>
            <a:lvl4pPr>
              <a:defRPr sz="1050" b="0">
                <a:latin typeface="Segoe UI" panose="020B0502040204020203" pitchFamily="34" charset="0"/>
                <a:cs typeface="Segoe UI" panose="020B0502040204020203" pitchFamily="34" charset="0"/>
              </a:defRPr>
            </a:lvl4pPr>
            <a:lvl5pPr>
              <a:defRPr sz="1050" b="0">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1372748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Only">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9105261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_Title Only">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568449" y="600825"/>
            <a:ext cx="11018520" cy="553998"/>
          </a:xfrm>
        </p:spPr>
        <p:txBody>
          <a:bodyPr/>
          <a:lstStyle/>
          <a:p>
            <a:r>
              <a:rPr lang="en-US"/>
              <a:t>Click to edit Master title style</a:t>
            </a:r>
          </a:p>
        </p:txBody>
      </p:sp>
      <p:sp>
        <p:nvSpPr>
          <p:cNvPr id="4" name="Picture Placeholder 3">
            <a:extLst>
              <a:ext uri="{FF2B5EF4-FFF2-40B4-BE49-F238E27FC236}">
                <a16:creationId xmlns:a16="http://schemas.microsoft.com/office/drawing/2014/main" id="{7AD184EC-2F70-497C-963B-4BF374601F3A}"/>
              </a:ext>
            </a:extLst>
          </p:cNvPr>
          <p:cNvSpPr>
            <a:spLocks noGrp="1"/>
          </p:cNvSpPr>
          <p:nvPr>
            <p:ph type="pic" sz="quarter" idx="10"/>
          </p:nvPr>
        </p:nvSpPr>
        <p:spPr>
          <a:xfrm>
            <a:off x="568449" y="1644650"/>
            <a:ext cx="3518953" cy="2366963"/>
          </a:xfrm>
        </p:spPr>
        <p:txBody>
          <a:bodyPr/>
          <a:lstStyle/>
          <a:p>
            <a:endParaRPr lang="en-US"/>
          </a:p>
        </p:txBody>
      </p:sp>
      <p:sp>
        <p:nvSpPr>
          <p:cNvPr id="5" name="Picture Placeholder 3">
            <a:extLst>
              <a:ext uri="{FF2B5EF4-FFF2-40B4-BE49-F238E27FC236}">
                <a16:creationId xmlns:a16="http://schemas.microsoft.com/office/drawing/2014/main" id="{FC2CE5E9-BC88-48D6-AACD-554028822648}"/>
              </a:ext>
            </a:extLst>
          </p:cNvPr>
          <p:cNvSpPr>
            <a:spLocks noGrp="1"/>
          </p:cNvSpPr>
          <p:nvPr>
            <p:ph type="pic" sz="quarter" idx="11"/>
          </p:nvPr>
        </p:nvSpPr>
        <p:spPr>
          <a:xfrm>
            <a:off x="4318232" y="1644650"/>
            <a:ext cx="3518953" cy="2366963"/>
          </a:xfrm>
        </p:spPr>
        <p:txBody>
          <a:bodyPr/>
          <a:lstStyle/>
          <a:p>
            <a:endParaRPr lang="en-US"/>
          </a:p>
        </p:txBody>
      </p:sp>
      <p:sp>
        <p:nvSpPr>
          <p:cNvPr id="6" name="Picture Placeholder 3">
            <a:extLst>
              <a:ext uri="{FF2B5EF4-FFF2-40B4-BE49-F238E27FC236}">
                <a16:creationId xmlns:a16="http://schemas.microsoft.com/office/drawing/2014/main" id="{BA4EA310-8B27-4071-9683-50EB967EE023}"/>
              </a:ext>
            </a:extLst>
          </p:cNvPr>
          <p:cNvSpPr>
            <a:spLocks noGrp="1"/>
          </p:cNvSpPr>
          <p:nvPr>
            <p:ph type="pic" sz="quarter" idx="12"/>
          </p:nvPr>
        </p:nvSpPr>
        <p:spPr>
          <a:xfrm>
            <a:off x="8068016" y="1644650"/>
            <a:ext cx="3518953" cy="2366963"/>
          </a:xfrm>
        </p:spPr>
        <p:txBody>
          <a:bodyPr/>
          <a:lstStyle/>
          <a:p>
            <a:endParaRPr lang="en-US"/>
          </a:p>
        </p:txBody>
      </p:sp>
      <p:sp>
        <p:nvSpPr>
          <p:cNvPr id="7" name="Picture Placeholder 3">
            <a:extLst>
              <a:ext uri="{FF2B5EF4-FFF2-40B4-BE49-F238E27FC236}">
                <a16:creationId xmlns:a16="http://schemas.microsoft.com/office/drawing/2014/main" id="{4ED450C5-B56C-440D-BB27-4B654AAF87CF}"/>
              </a:ext>
            </a:extLst>
          </p:cNvPr>
          <p:cNvSpPr>
            <a:spLocks noGrp="1"/>
          </p:cNvSpPr>
          <p:nvPr>
            <p:ph type="pic" sz="quarter" idx="13"/>
          </p:nvPr>
        </p:nvSpPr>
        <p:spPr>
          <a:xfrm>
            <a:off x="568449" y="4257315"/>
            <a:ext cx="2560320" cy="1793595"/>
          </a:xfrm>
        </p:spPr>
        <p:txBody>
          <a:bodyPr/>
          <a:lstStyle/>
          <a:p>
            <a:endParaRPr lang="en-US"/>
          </a:p>
        </p:txBody>
      </p:sp>
      <p:sp>
        <p:nvSpPr>
          <p:cNvPr id="8" name="Picture Placeholder 3">
            <a:extLst>
              <a:ext uri="{FF2B5EF4-FFF2-40B4-BE49-F238E27FC236}">
                <a16:creationId xmlns:a16="http://schemas.microsoft.com/office/drawing/2014/main" id="{45642B5D-4929-4CA1-B556-74848E593B0B}"/>
              </a:ext>
            </a:extLst>
          </p:cNvPr>
          <p:cNvSpPr>
            <a:spLocks noGrp="1"/>
          </p:cNvSpPr>
          <p:nvPr>
            <p:ph type="pic" sz="quarter" idx="14"/>
          </p:nvPr>
        </p:nvSpPr>
        <p:spPr>
          <a:xfrm>
            <a:off x="3387849" y="4257315"/>
            <a:ext cx="2560320" cy="1793595"/>
          </a:xfrm>
        </p:spPr>
        <p:txBody>
          <a:bodyPr/>
          <a:lstStyle/>
          <a:p>
            <a:endParaRPr lang="en-US"/>
          </a:p>
        </p:txBody>
      </p:sp>
      <p:sp>
        <p:nvSpPr>
          <p:cNvPr id="9" name="Picture Placeholder 3">
            <a:extLst>
              <a:ext uri="{FF2B5EF4-FFF2-40B4-BE49-F238E27FC236}">
                <a16:creationId xmlns:a16="http://schemas.microsoft.com/office/drawing/2014/main" id="{DF45610F-F288-4A00-8439-49B7ACC75D4E}"/>
              </a:ext>
            </a:extLst>
          </p:cNvPr>
          <p:cNvSpPr>
            <a:spLocks noGrp="1"/>
          </p:cNvSpPr>
          <p:nvPr>
            <p:ph type="pic" sz="quarter" idx="15"/>
          </p:nvPr>
        </p:nvSpPr>
        <p:spPr>
          <a:xfrm>
            <a:off x="6207249" y="4257315"/>
            <a:ext cx="2560320" cy="1793595"/>
          </a:xfrm>
        </p:spPr>
        <p:txBody>
          <a:bodyPr/>
          <a:lstStyle/>
          <a:p>
            <a:endParaRPr lang="en-US"/>
          </a:p>
        </p:txBody>
      </p:sp>
      <p:sp>
        <p:nvSpPr>
          <p:cNvPr id="10" name="Picture Placeholder 3">
            <a:extLst>
              <a:ext uri="{FF2B5EF4-FFF2-40B4-BE49-F238E27FC236}">
                <a16:creationId xmlns:a16="http://schemas.microsoft.com/office/drawing/2014/main" id="{C82635F4-93CE-4BA4-984B-DF5495A664E9}"/>
              </a:ext>
            </a:extLst>
          </p:cNvPr>
          <p:cNvSpPr>
            <a:spLocks noGrp="1"/>
          </p:cNvSpPr>
          <p:nvPr>
            <p:ph type="pic" sz="quarter" idx="16"/>
          </p:nvPr>
        </p:nvSpPr>
        <p:spPr>
          <a:xfrm>
            <a:off x="9026649" y="4257315"/>
            <a:ext cx="2560320" cy="1793595"/>
          </a:xfrm>
        </p:spPr>
        <p:txBody>
          <a:bodyPr/>
          <a:lstStyle/>
          <a:p>
            <a:endParaRPr lang="en-US"/>
          </a:p>
        </p:txBody>
      </p:sp>
    </p:spTree>
    <p:extLst>
      <p:ext uri="{BB962C8B-B14F-4D97-AF65-F5344CB8AC3E}">
        <p14:creationId xmlns:p14="http://schemas.microsoft.com/office/powerpoint/2010/main" val="270836189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bod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9DFA2-4386-48B8-97FF-F217FFFE71B5}"/>
              </a:ext>
            </a:extLst>
          </p:cNvPr>
          <p:cNvSpPr>
            <a:spLocks noGrp="1"/>
          </p:cNvSpPr>
          <p:nvPr>
            <p:ph type="title" hasCustomPrompt="1"/>
          </p:nvPr>
        </p:nvSpPr>
        <p:spPr>
          <a:xfrm>
            <a:off x="583558" y="521884"/>
            <a:ext cx="11027418" cy="528644"/>
          </a:xfrm>
        </p:spPr>
        <p:txBody>
          <a:bodyPr/>
          <a:lstStyle>
            <a:lvl1pPr>
              <a:defRPr/>
            </a:lvl1pPr>
          </a:lstStyle>
          <a:p>
            <a:r>
              <a:rPr lang="en-US"/>
              <a:t>Title &amp; body layout</a:t>
            </a:r>
          </a:p>
        </p:txBody>
      </p:sp>
      <p:sp>
        <p:nvSpPr>
          <p:cNvPr id="3" name="Text Placeholder 3">
            <a:extLst>
              <a:ext uri="{FF2B5EF4-FFF2-40B4-BE49-F238E27FC236}">
                <a16:creationId xmlns:a16="http://schemas.microsoft.com/office/drawing/2014/main" id="{3772B0C7-F282-4E2C-8850-997B709E0BAD}"/>
              </a:ext>
            </a:extLst>
          </p:cNvPr>
          <p:cNvSpPr>
            <a:spLocks noGrp="1"/>
          </p:cNvSpPr>
          <p:nvPr>
            <p:ph type="body" sz="quarter" idx="10" hasCustomPrompt="1"/>
          </p:nvPr>
        </p:nvSpPr>
        <p:spPr>
          <a:xfrm>
            <a:off x="583558" y="1439649"/>
            <a:ext cx="11027418" cy="1313180"/>
          </a:xfrm>
        </p:spPr>
        <p:txBody>
          <a:bodyPr wrap="square" lIns="0" tIns="0" rIns="0" bIns="0">
            <a:spAutoFit/>
          </a:bodyPr>
          <a:lstStyle>
            <a:lvl1pPr marL="0" indent="0">
              <a:lnSpc>
                <a:spcPct val="100000"/>
              </a:lnSpc>
              <a:spcBef>
                <a:spcPts val="2000"/>
              </a:spcBef>
              <a:spcAft>
                <a:spcPts val="0"/>
              </a:spcAft>
              <a:buNone/>
              <a:defRPr sz="2400" b="0" i="0">
                <a:solidFill>
                  <a:schemeClr val="tx1"/>
                </a:solidFill>
                <a:latin typeface="+mn-lt"/>
              </a:defRPr>
            </a:lvl1pPr>
            <a:lvl2pPr marL="224097" indent="0">
              <a:lnSpc>
                <a:spcPct val="100000"/>
              </a:lnSpc>
              <a:spcBef>
                <a:spcPts val="2000"/>
              </a:spcBef>
              <a:spcAft>
                <a:spcPts val="0"/>
              </a:spcAft>
              <a:buNone/>
              <a:defRPr sz="1600">
                <a:solidFill>
                  <a:schemeClr val="tx1"/>
                </a:solidFill>
              </a:defRPr>
            </a:lvl2pPr>
            <a:lvl3pPr marL="448193" indent="0">
              <a:lnSpc>
                <a:spcPct val="100000"/>
              </a:lnSpc>
              <a:spcBef>
                <a:spcPts val="2000"/>
              </a:spcBef>
              <a:spcAft>
                <a:spcPts val="0"/>
              </a:spcAft>
              <a:buNone/>
              <a:defRPr sz="1200">
                <a:solidFill>
                  <a:schemeClr val="tx1"/>
                </a:solidFill>
              </a:defRPr>
            </a:lvl3pPr>
            <a:lvl4pPr marL="672290" indent="0">
              <a:spcBef>
                <a:spcPts val="0"/>
              </a:spcBef>
              <a:spcAft>
                <a:spcPts val="1274"/>
              </a:spcAft>
              <a:buNone/>
              <a:defRPr sz="1961"/>
            </a:lvl4pPr>
            <a:lvl5pPr marL="896386" indent="0">
              <a:buNone/>
              <a:defRPr/>
            </a:lvl5pPr>
          </a:lstStyle>
          <a:p>
            <a:pPr lvl="0"/>
            <a:r>
              <a:rPr lang="en-US"/>
              <a:t>First level Segoe UI 20/24</a:t>
            </a:r>
          </a:p>
          <a:p>
            <a:pPr lvl="1"/>
            <a:r>
              <a:rPr lang="en-US"/>
              <a:t>Second level Segoe UI 14/16</a:t>
            </a:r>
          </a:p>
          <a:p>
            <a:pPr lvl="2"/>
            <a:r>
              <a:rPr lang="en-US"/>
              <a:t>Third level Segoe UI 10/12</a:t>
            </a:r>
          </a:p>
        </p:txBody>
      </p:sp>
    </p:spTree>
    <p:extLst>
      <p:ext uri="{BB962C8B-B14F-4D97-AF65-F5344CB8AC3E}">
        <p14:creationId xmlns:p14="http://schemas.microsoft.com/office/powerpoint/2010/main" val="1155539690"/>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itle Only with grid">
    <p:bg>
      <p:bgRef idx="1001">
        <a:schemeClr val="bg1"/>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2852674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_Title Only with grid">
    <p:bg>
      <p:bgRef idx="1001">
        <a:schemeClr val="bg1"/>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7F8D4B60-A36D-466A-8704-C8062C252F79}"/>
              </a:ext>
            </a:extLst>
          </p:cNvPr>
          <p:cNvSpPr>
            <a:spLocks noGrp="1"/>
          </p:cNvSpPr>
          <p:nvPr>
            <p:ph type="body" sz="quarter" idx="10"/>
          </p:nvPr>
        </p:nvSpPr>
        <p:spPr>
          <a:xfrm>
            <a:off x="584199" y="1436688"/>
            <a:ext cx="7253289" cy="1440394"/>
          </a:xfrm>
        </p:spPr>
        <p:txBody>
          <a:bodyPr/>
          <a:lstStyle>
            <a:lvl1pPr marL="0" indent="0">
              <a:spcBef>
                <a:spcPts val="1200"/>
              </a:spcBef>
              <a:buNone/>
              <a:defRPr sz="2400"/>
            </a:lvl1pPr>
            <a:lvl2pPr marL="0" indent="0">
              <a:buNone/>
              <a:defRPr sz="1800"/>
            </a:lvl2pPr>
            <a:lvl3pPr marL="0" indent="0">
              <a:buNone/>
              <a:defRPr sz="1400"/>
            </a:lvl3pPr>
            <a:lvl4pPr marL="0" indent="0">
              <a:buNone/>
              <a:defRPr sz="1200"/>
            </a:lvl4pPr>
            <a:lvl5pPr marL="0" indent="0">
              <a:buNone/>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6950021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58467182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Demo slide 2">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
        <p:nvSpPr>
          <p:cNvPr id="3" name="TextBox 2">
            <a:extLst>
              <a:ext uri="{FF2B5EF4-FFF2-40B4-BE49-F238E27FC236}">
                <a16:creationId xmlns:a16="http://schemas.microsoft.com/office/drawing/2014/main" id="{1725D44F-44FC-475C-98F6-37CFCCF9B1A5}"/>
              </a:ext>
            </a:extLst>
          </p:cNvPr>
          <p:cNvSpPr txBox="1"/>
          <p:nvPr userDrawn="1"/>
        </p:nvSpPr>
        <p:spPr>
          <a:xfrm>
            <a:off x="8064558" y="292100"/>
            <a:ext cx="3674083" cy="1477328"/>
          </a:xfrm>
          <a:prstGeom prst="rect">
            <a:avLst/>
          </a:prstGeom>
          <a:noFill/>
        </p:spPr>
        <p:txBody>
          <a:bodyPr wrap="none" lIns="0" tIns="0" rIns="0" bIns="0" rtlCol="0">
            <a:spAutoFit/>
          </a:bodyPr>
          <a:lstStyle/>
          <a:p>
            <a:pPr algn="l"/>
            <a:r>
              <a:rPr lang="en-US" sz="9600" b="1">
                <a:solidFill>
                  <a:schemeClr val="tx1"/>
                </a:solidFill>
              </a:rPr>
              <a:t>DEMO</a:t>
            </a:r>
          </a:p>
        </p:txBody>
      </p:sp>
    </p:spTree>
    <p:extLst>
      <p:ext uri="{BB962C8B-B14F-4D97-AF65-F5344CB8AC3E}">
        <p14:creationId xmlns:p14="http://schemas.microsoft.com/office/powerpoint/2010/main" val="32749568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Video slide 2">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6027663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9595419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2_Section Title 2">
    <p:spTree>
      <p:nvGrpSpPr>
        <p:cNvPr id="1" name=""/>
        <p:cNvGrpSpPr/>
        <p:nvPr/>
      </p:nvGrpSpPr>
      <p:grpSpPr>
        <a:xfrm>
          <a:off x="0" y="0"/>
          <a:ext cx="0" cy="0"/>
          <a:chOff x="0" y="0"/>
          <a:chExt cx="0" cy="0"/>
        </a:xfrm>
      </p:grpSpPr>
      <p:grpSp>
        <p:nvGrpSpPr>
          <p:cNvPr id="27" name="Group 26">
            <a:extLst>
              <a:ext uri="{FF2B5EF4-FFF2-40B4-BE49-F238E27FC236}">
                <a16:creationId xmlns:a16="http://schemas.microsoft.com/office/drawing/2014/main" id="{F5B1D67C-D600-4009-9F96-DBD9F692B67A}"/>
              </a:ext>
            </a:extLst>
          </p:cNvPr>
          <p:cNvGrpSpPr/>
          <p:nvPr/>
        </p:nvGrpSpPr>
        <p:grpSpPr bwMode="ltGray">
          <a:xfrm>
            <a:off x="8511210" y="1770167"/>
            <a:ext cx="3680790" cy="5392441"/>
            <a:chOff x="8507413" y="1457714"/>
            <a:chExt cx="3680790" cy="5392441"/>
          </a:xfrm>
        </p:grpSpPr>
        <p:sp>
          <p:nvSpPr>
            <p:cNvPr id="59" name="Freeform: Shape 58">
              <a:extLst>
                <a:ext uri="{FF2B5EF4-FFF2-40B4-BE49-F238E27FC236}">
                  <a16:creationId xmlns:a16="http://schemas.microsoft.com/office/drawing/2014/main" id="{589ED409-83AE-42D1-A29E-F5ACE1D5379C}"/>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A47E83EE-C7AB-4851-AC1F-A2E965DE8A4F}"/>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117874BE-F982-46B6-83B3-569DB8A26C11}"/>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72B84FE-1FBD-4DB0-A1BB-1D393BABFD96}"/>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F0612185-AF46-47F9-B984-65C416463817}"/>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1F4FE628-8992-4D3C-9177-54650A419B37}"/>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9EB1F0C1-51BC-433D-B643-499296AD9EB3}"/>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1F95DA3E-A7A9-4898-8537-3057A04A80B1}"/>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A0885F40-F98C-4749-AF50-8D882201C7B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5DF4BDA5-0196-465B-9592-AD537FCE4B9C}"/>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2C953882-CF21-4072-808A-AFC6C6427081}"/>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24ACD3F6-35BF-4463-9A90-5F5B9025D6D9}"/>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36E0228F-415B-4662-977D-90C5D263A103}"/>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BBA85FE8-C6CE-42AD-9924-C426CEBA2C5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50FBB4D3-1D1C-41F7-856E-89287C5609D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F5EE762-48D4-46D8-8ECD-7595053F7D6E}"/>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5" name="Straight Connector 74">
              <a:extLst>
                <a:ext uri="{FF2B5EF4-FFF2-40B4-BE49-F238E27FC236}">
                  <a16:creationId xmlns:a16="http://schemas.microsoft.com/office/drawing/2014/main" id="{5602528A-0204-4F83-A3CC-B19E5ED41C75}"/>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570E694A-2FDE-4ED0-B17A-283BAEEEBC3F}"/>
              </a:ext>
            </a:extLst>
          </p:cNvPr>
          <p:cNvGrpSpPr/>
          <p:nvPr/>
        </p:nvGrpSpPr>
        <p:grpSpPr bwMode="ltGray">
          <a:xfrm>
            <a:off x="6821447" y="-1612378"/>
            <a:ext cx="1192433" cy="1098538"/>
            <a:chOff x="7545167" y="-9139"/>
            <a:chExt cx="1192433" cy="1098538"/>
          </a:xfrm>
        </p:grpSpPr>
        <p:sp>
          <p:nvSpPr>
            <p:cNvPr id="33" name="Freeform: Shape 32">
              <a:extLst>
                <a:ext uri="{FF2B5EF4-FFF2-40B4-BE49-F238E27FC236}">
                  <a16:creationId xmlns:a16="http://schemas.microsoft.com/office/drawing/2014/main" id="{3014F876-92BB-450A-A3A6-EB7B6C2CB558}"/>
                </a:ext>
              </a:extLst>
            </p:cNvPr>
            <p:cNvSpPr/>
            <p:nvPr/>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4" name="Freeform: Shape 33">
              <a:extLst>
                <a:ext uri="{FF2B5EF4-FFF2-40B4-BE49-F238E27FC236}">
                  <a16:creationId xmlns:a16="http://schemas.microsoft.com/office/drawing/2014/main" id="{1AFE4E51-6693-4C7C-9EE7-633EA9AAA2AC}"/>
                </a:ext>
              </a:extLst>
            </p:cNvPr>
            <p:cNvSpPr/>
            <p:nvPr/>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8" name="Freeform: Shape 57">
              <a:extLst>
                <a:ext uri="{FF2B5EF4-FFF2-40B4-BE49-F238E27FC236}">
                  <a16:creationId xmlns:a16="http://schemas.microsoft.com/office/drawing/2014/main" id="{522550D5-A578-4C33-B405-092D50801565}"/>
                </a:ext>
              </a:extLst>
            </p:cNvPr>
            <p:cNvSpPr/>
            <p:nvPr/>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35" name="Group 34">
            <a:extLst>
              <a:ext uri="{FF2B5EF4-FFF2-40B4-BE49-F238E27FC236}">
                <a16:creationId xmlns:a16="http://schemas.microsoft.com/office/drawing/2014/main" id="{040D4361-2E7B-41B7-BB56-30A520A3B3D6}"/>
              </a:ext>
            </a:extLst>
          </p:cNvPr>
          <p:cNvGrpSpPr/>
          <p:nvPr/>
        </p:nvGrpSpPr>
        <p:grpSpPr bwMode="ltGray">
          <a:xfrm flipH="1" flipV="1">
            <a:off x="0" y="0"/>
            <a:ext cx="5999658" cy="6968531"/>
            <a:chOff x="6256117" y="-21839"/>
            <a:chExt cx="5932086" cy="6890047"/>
          </a:xfrm>
        </p:grpSpPr>
        <p:grpSp>
          <p:nvGrpSpPr>
            <p:cNvPr id="36" name="Group 35">
              <a:extLst>
                <a:ext uri="{FF2B5EF4-FFF2-40B4-BE49-F238E27FC236}">
                  <a16:creationId xmlns:a16="http://schemas.microsoft.com/office/drawing/2014/main" id="{166F7B72-D5F0-4866-9B7A-16FD1B69D3C0}"/>
                </a:ext>
              </a:extLst>
            </p:cNvPr>
            <p:cNvGrpSpPr/>
            <p:nvPr/>
          </p:nvGrpSpPr>
          <p:grpSpPr bwMode="ltGray">
            <a:xfrm>
              <a:off x="8507413" y="1457714"/>
              <a:ext cx="3680790" cy="5392441"/>
              <a:chOff x="8507413" y="1457714"/>
              <a:chExt cx="3680790" cy="5392441"/>
            </a:xfrm>
          </p:grpSpPr>
          <p:sp>
            <p:nvSpPr>
              <p:cNvPr id="45" name="Freeform: Shape 44">
                <a:extLst>
                  <a:ext uri="{FF2B5EF4-FFF2-40B4-BE49-F238E27FC236}">
                    <a16:creationId xmlns:a16="http://schemas.microsoft.com/office/drawing/2014/main" id="{ED018A21-D2A6-40EC-BFAA-8B28F7F5AA72}"/>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6" name="Freeform: Shape 45">
                <a:extLst>
                  <a:ext uri="{FF2B5EF4-FFF2-40B4-BE49-F238E27FC236}">
                    <a16:creationId xmlns:a16="http://schemas.microsoft.com/office/drawing/2014/main" id="{C6639097-9EBC-4C81-8254-5B6963523C0C}"/>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7" name="Freeform: Shape 46">
                <a:extLst>
                  <a:ext uri="{FF2B5EF4-FFF2-40B4-BE49-F238E27FC236}">
                    <a16:creationId xmlns:a16="http://schemas.microsoft.com/office/drawing/2014/main" id="{9FA3D24F-5060-4D7C-8A29-CB280F4C0482}"/>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8" name="Freeform: Shape 47">
                <a:extLst>
                  <a:ext uri="{FF2B5EF4-FFF2-40B4-BE49-F238E27FC236}">
                    <a16:creationId xmlns:a16="http://schemas.microsoft.com/office/drawing/2014/main" id="{180BA6B4-6A7C-4052-BD81-8D8782D9CB57}"/>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9" name="Freeform: Shape 48">
                <a:extLst>
                  <a:ext uri="{FF2B5EF4-FFF2-40B4-BE49-F238E27FC236}">
                    <a16:creationId xmlns:a16="http://schemas.microsoft.com/office/drawing/2014/main" id="{F89CB84D-F598-4BBE-B24B-30EDA9AF5EB4}"/>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0" name="Freeform: Shape 49">
                <a:extLst>
                  <a:ext uri="{FF2B5EF4-FFF2-40B4-BE49-F238E27FC236}">
                    <a16:creationId xmlns:a16="http://schemas.microsoft.com/office/drawing/2014/main" id="{0005FFD8-4ED0-4780-9B59-370DC58A8CF5}"/>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1" name="Freeform: Shape 50">
                <a:extLst>
                  <a:ext uri="{FF2B5EF4-FFF2-40B4-BE49-F238E27FC236}">
                    <a16:creationId xmlns:a16="http://schemas.microsoft.com/office/drawing/2014/main" id="{E71247F8-A930-4D35-BA38-5E39C39808C5}"/>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2" name="Freeform: Shape 51">
                <a:extLst>
                  <a:ext uri="{FF2B5EF4-FFF2-40B4-BE49-F238E27FC236}">
                    <a16:creationId xmlns:a16="http://schemas.microsoft.com/office/drawing/2014/main" id="{3A637A80-9DFA-469B-BE8C-518E4F29C27B}"/>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3" name="Freeform: Shape 52">
                <a:extLst>
                  <a:ext uri="{FF2B5EF4-FFF2-40B4-BE49-F238E27FC236}">
                    <a16:creationId xmlns:a16="http://schemas.microsoft.com/office/drawing/2014/main" id="{61825135-CFEC-4B7D-9C39-14CA4A5964F9}"/>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4" name="Freeform: Shape 53">
                <a:extLst>
                  <a:ext uri="{FF2B5EF4-FFF2-40B4-BE49-F238E27FC236}">
                    <a16:creationId xmlns:a16="http://schemas.microsoft.com/office/drawing/2014/main" id="{E9D53EB0-A823-4C9B-815F-5B6ABBA0F80F}"/>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5" name="Freeform: Shape 54">
                <a:extLst>
                  <a:ext uri="{FF2B5EF4-FFF2-40B4-BE49-F238E27FC236}">
                    <a16:creationId xmlns:a16="http://schemas.microsoft.com/office/drawing/2014/main" id="{CD6D411C-E5D5-49C6-B185-96EDE19322FA}"/>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6" name="Freeform: Shape 55">
                <a:extLst>
                  <a:ext uri="{FF2B5EF4-FFF2-40B4-BE49-F238E27FC236}">
                    <a16:creationId xmlns:a16="http://schemas.microsoft.com/office/drawing/2014/main" id="{11E5CABA-FEA4-4CEF-B3DE-A8298A6D534E}"/>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7" name="Freeform: Shape 56">
                <a:extLst>
                  <a:ext uri="{FF2B5EF4-FFF2-40B4-BE49-F238E27FC236}">
                    <a16:creationId xmlns:a16="http://schemas.microsoft.com/office/drawing/2014/main" id="{E6507184-73A6-4DDF-8FD5-68F29CEFBED5}"/>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6" name="Freeform: Shape 75">
                <a:extLst>
                  <a:ext uri="{FF2B5EF4-FFF2-40B4-BE49-F238E27FC236}">
                    <a16:creationId xmlns:a16="http://schemas.microsoft.com/office/drawing/2014/main" id="{36F19DBD-9757-4AC1-A971-41D7C761F35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7" name="Freeform: Shape 76">
                <a:extLst>
                  <a:ext uri="{FF2B5EF4-FFF2-40B4-BE49-F238E27FC236}">
                    <a16:creationId xmlns:a16="http://schemas.microsoft.com/office/drawing/2014/main" id="{92F9B809-9AFF-47D0-917A-93E4473182EC}"/>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8" name="Freeform: Shape 77">
                <a:extLst>
                  <a:ext uri="{FF2B5EF4-FFF2-40B4-BE49-F238E27FC236}">
                    <a16:creationId xmlns:a16="http://schemas.microsoft.com/office/drawing/2014/main" id="{ECF1BFB3-3D23-42B4-A601-675EAE41DD8C}"/>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9" name="Straight Connector 78">
                <a:extLst>
                  <a:ext uri="{FF2B5EF4-FFF2-40B4-BE49-F238E27FC236}">
                    <a16:creationId xmlns:a16="http://schemas.microsoft.com/office/drawing/2014/main" id="{F2F69E86-4CBF-4621-BC16-81F1B99B5E49}"/>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37" name="Group 36">
              <a:extLst>
                <a:ext uri="{FF2B5EF4-FFF2-40B4-BE49-F238E27FC236}">
                  <a16:creationId xmlns:a16="http://schemas.microsoft.com/office/drawing/2014/main" id="{682DC86F-D4AB-4082-86BC-19E8547FEE52}"/>
                </a:ext>
              </a:extLst>
            </p:cNvPr>
            <p:cNvGrpSpPr/>
            <p:nvPr/>
          </p:nvGrpSpPr>
          <p:grpSpPr bwMode="ltGray">
            <a:xfrm>
              <a:off x="7545167" y="-21839"/>
              <a:ext cx="1192433" cy="1098538"/>
              <a:chOff x="7545167" y="-9139"/>
              <a:chExt cx="1192433" cy="1098538"/>
            </a:xfrm>
          </p:grpSpPr>
          <p:sp>
            <p:nvSpPr>
              <p:cNvPr id="42" name="Freeform: Shape 41">
                <a:extLst>
                  <a:ext uri="{FF2B5EF4-FFF2-40B4-BE49-F238E27FC236}">
                    <a16:creationId xmlns:a16="http://schemas.microsoft.com/office/drawing/2014/main" id="{F0A227F7-0873-4775-ACB8-C16378C50F67}"/>
                  </a:ext>
                </a:extLst>
              </p:cNvPr>
              <p:cNvSpPr/>
              <p:nvPr/>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43" name="Freeform: Shape 42">
                <a:extLst>
                  <a:ext uri="{FF2B5EF4-FFF2-40B4-BE49-F238E27FC236}">
                    <a16:creationId xmlns:a16="http://schemas.microsoft.com/office/drawing/2014/main" id="{CE96E0FD-ABF5-4BBC-895B-B6CB793A6E1B}"/>
                  </a:ext>
                </a:extLst>
              </p:cNvPr>
              <p:cNvSpPr/>
              <p:nvPr/>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44" name="Freeform: Shape 43">
                <a:extLst>
                  <a:ext uri="{FF2B5EF4-FFF2-40B4-BE49-F238E27FC236}">
                    <a16:creationId xmlns:a16="http://schemas.microsoft.com/office/drawing/2014/main" id="{AEDCF37F-B382-45DF-99FB-EC2610AB7263}"/>
                  </a:ext>
                </a:extLst>
              </p:cNvPr>
              <p:cNvSpPr/>
              <p:nvPr/>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38" name="Group 37">
              <a:extLst>
                <a:ext uri="{FF2B5EF4-FFF2-40B4-BE49-F238E27FC236}">
                  <a16:creationId xmlns:a16="http://schemas.microsoft.com/office/drawing/2014/main" id="{6189FDA9-5189-4084-BBF1-0073873DC90E}"/>
                </a:ext>
              </a:extLst>
            </p:cNvPr>
            <p:cNvGrpSpPr/>
            <p:nvPr/>
          </p:nvGrpSpPr>
          <p:grpSpPr bwMode="ltGray">
            <a:xfrm>
              <a:off x="6256117" y="5896894"/>
              <a:ext cx="1057910" cy="971314"/>
              <a:chOff x="6256117" y="5896894"/>
              <a:chExt cx="1057910" cy="971314"/>
            </a:xfrm>
          </p:grpSpPr>
          <p:sp>
            <p:nvSpPr>
              <p:cNvPr id="39" name="Freeform: Shape 38">
                <a:extLst>
                  <a:ext uri="{FF2B5EF4-FFF2-40B4-BE49-F238E27FC236}">
                    <a16:creationId xmlns:a16="http://schemas.microsoft.com/office/drawing/2014/main" id="{14193CF6-5017-4942-8A0D-EAE2FD716588}"/>
                  </a:ext>
                </a:extLst>
              </p:cNvPr>
              <p:cNvSpPr/>
              <p:nvPr/>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0" name="Freeform: Shape 39">
                <a:extLst>
                  <a:ext uri="{FF2B5EF4-FFF2-40B4-BE49-F238E27FC236}">
                    <a16:creationId xmlns:a16="http://schemas.microsoft.com/office/drawing/2014/main" id="{24F838C6-381B-4108-AC93-60D8FAECAFB0}"/>
                  </a:ext>
                </a:extLst>
              </p:cNvPr>
              <p:cNvSpPr/>
              <p:nvPr/>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1" name="Freeform: Shape 40">
                <a:extLst>
                  <a:ext uri="{FF2B5EF4-FFF2-40B4-BE49-F238E27FC236}">
                    <a16:creationId xmlns:a16="http://schemas.microsoft.com/office/drawing/2014/main" id="{0F749661-E287-4140-A56B-7A3D355E88A6}"/>
                  </a:ext>
                </a:extLst>
              </p:cNvPr>
              <p:cNvSpPr/>
              <p:nvPr/>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996010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guide id="5" pos="3840">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4_Blank">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B6277-6DB6-47BF-93FA-7E4DA530C18C}"/>
              </a:ext>
            </a:extLst>
          </p:cNvPr>
          <p:cNvSpPr>
            <a:spLocks noGrp="1"/>
          </p:cNvSpPr>
          <p:nvPr>
            <p:ph type="title"/>
          </p:nvPr>
        </p:nvSpPr>
        <p:spPr>
          <a:xfrm>
            <a:off x="584200" y="2563906"/>
            <a:ext cx="3316101" cy="1775012"/>
          </a:xfrm>
        </p:spPr>
        <p:txBody>
          <a:bodyPr anchor="b"/>
          <a:lstStyle>
            <a:lvl1pPr algn="l">
              <a:defRPr/>
            </a:lvl1pPr>
          </a:lstStyle>
          <a:p>
            <a:r>
              <a:rPr lang="en-US"/>
              <a:t>Click to edit Master title style</a:t>
            </a:r>
          </a:p>
        </p:txBody>
      </p:sp>
    </p:spTree>
    <p:extLst>
      <p:ext uri="{BB962C8B-B14F-4D97-AF65-F5344CB8AC3E}">
        <p14:creationId xmlns:p14="http://schemas.microsoft.com/office/powerpoint/2010/main" val="21338129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5_Blank">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B6277-6DB6-47BF-93FA-7E4DA530C18C}"/>
              </a:ext>
            </a:extLst>
          </p:cNvPr>
          <p:cNvSpPr>
            <a:spLocks noGrp="1"/>
          </p:cNvSpPr>
          <p:nvPr>
            <p:ph type="title"/>
          </p:nvPr>
        </p:nvSpPr>
        <p:spPr>
          <a:xfrm>
            <a:off x="584200" y="1449209"/>
            <a:ext cx="3316101" cy="1661993"/>
          </a:xfrm>
        </p:spPr>
        <p:txBody>
          <a:bodyPr anchor="t"/>
          <a:lstStyle>
            <a:lvl1pPr algn="l">
              <a:defRPr/>
            </a:lvl1pPr>
          </a:lstStyle>
          <a:p>
            <a:r>
              <a:rPr lang="en-US"/>
              <a:t>Click to edit Master title style</a:t>
            </a:r>
          </a:p>
        </p:txBody>
      </p:sp>
    </p:spTree>
    <p:extLst>
      <p:ext uri="{BB962C8B-B14F-4D97-AF65-F5344CB8AC3E}">
        <p14:creationId xmlns:p14="http://schemas.microsoft.com/office/powerpoint/2010/main" val="245434841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3_Blank">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B6277-6DB6-47BF-93FA-7E4DA530C18C}"/>
              </a:ext>
            </a:extLst>
          </p:cNvPr>
          <p:cNvSpPr>
            <a:spLocks noGrp="1"/>
          </p:cNvSpPr>
          <p:nvPr>
            <p:ph type="title"/>
          </p:nvPr>
        </p:nvSpPr>
        <p:spPr>
          <a:xfrm>
            <a:off x="584967" y="2019300"/>
            <a:ext cx="5359401" cy="1107996"/>
          </a:xfrm>
        </p:spPr>
        <p:txBody>
          <a:bodyPr anchor="b"/>
          <a:lstStyle>
            <a:lvl1pPr algn="l">
              <a:defRPr/>
            </a:lvl1pPr>
          </a:lstStyle>
          <a:p>
            <a:r>
              <a:rPr lang="en-US"/>
              <a:t>Click to edit Master title style</a:t>
            </a:r>
          </a:p>
        </p:txBody>
      </p:sp>
      <p:sp>
        <p:nvSpPr>
          <p:cNvPr id="6" name="Text Placeholder 5">
            <a:extLst>
              <a:ext uri="{FF2B5EF4-FFF2-40B4-BE49-F238E27FC236}">
                <a16:creationId xmlns:a16="http://schemas.microsoft.com/office/drawing/2014/main" id="{E7511BAD-E75D-4CB3-99C7-568BF0EE3726}"/>
              </a:ext>
            </a:extLst>
          </p:cNvPr>
          <p:cNvSpPr>
            <a:spLocks noGrp="1"/>
          </p:cNvSpPr>
          <p:nvPr>
            <p:ph type="body" sz="quarter" idx="10"/>
          </p:nvPr>
        </p:nvSpPr>
        <p:spPr>
          <a:xfrm>
            <a:off x="584199" y="3284459"/>
            <a:ext cx="6768708" cy="1517338"/>
          </a:xfrm>
        </p:spPr>
        <p:txBody>
          <a:bodyPr/>
          <a:lstStyle>
            <a:lvl1pPr marL="0" indent="0" algn="l">
              <a:spcBef>
                <a:spcPts val="600"/>
              </a:spcBef>
              <a:spcAft>
                <a:spcPts val="600"/>
              </a:spcAft>
              <a:buNone/>
              <a:defRPr sz="2000">
                <a:latin typeface="+mn-lt"/>
              </a:defRPr>
            </a:lvl1pPr>
            <a:lvl2pPr marL="0" indent="0" algn="l">
              <a:spcBef>
                <a:spcPts val="600"/>
              </a:spcBef>
              <a:spcAft>
                <a:spcPts val="600"/>
              </a:spcAft>
              <a:buNone/>
              <a:defRPr sz="1800" b="0">
                <a:solidFill>
                  <a:schemeClr val="tx1"/>
                </a:solidFill>
              </a:defRPr>
            </a:lvl2pPr>
            <a:lvl3pPr marL="0" indent="0" algn="l">
              <a:buNone/>
              <a:defRPr sz="1400"/>
            </a:lvl3pPr>
            <a:lvl4pPr marL="0" indent="0" algn="l">
              <a:buNone/>
              <a:defRPr sz="1200"/>
            </a:lvl4pPr>
            <a:lvl5pPr marL="0" indent="0" algn="l">
              <a:buNone/>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834478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evice">
    <p:spTree>
      <p:nvGrpSpPr>
        <p:cNvPr id="1" name=""/>
        <p:cNvGrpSpPr/>
        <p:nvPr/>
      </p:nvGrpSpPr>
      <p:grpSpPr>
        <a:xfrm>
          <a:off x="0" y="0"/>
          <a:ext cx="0" cy="0"/>
          <a:chOff x="0" y="0"/>
          <a:chExt cx="0" cy="0"/>
        </a:xfrm>
      </p:grpSpPr>
      <p:sp>
        <p:nvSpPr>
          <p:cNvPr id="4" name="Online Image Placeholder 2">
            <a:extLst>
              <a:ext uri="{FF2B5EF4-FFF2-40B4-BE49-F238E27FC236}">
                <a16:creationId xmlns:a16="http://schemas.microsoft.com/office/drawing/2014/main" id="{4F074425-2790-43B3-8333-BDD0B17C305D}"/>
              </a:ext>
            </a:extLst>
          </p:cNvPr>
          <p:cNvSpPr>
            <a:spLocks noGrp="1"/>
          </p:cNvSpPr>
          <p:nvPr>
            <p:ph type="clipArt" sz="quarter" idx="12" hasCustomPrompt="1"/>
          </p:nvPr>
        </p:nvSpPr>
        <p:spPr>
          <a:xfrm>
            <a:off x="6240465" y="1621596"/>
            <a:ext cx="5367978" cy="3614808"/>
          </a:xfrm>
        </p:spPr>
        <p:txBody>
          <a:bodyPr anchor="ctr">
            <a:noAutofit/>
          </a:bodyPr>
          <a:lstStyle>
            <a:lvl1pPr algn="ctr">
              <a:defRPr sz="1961">
                <a:latin typeface="+mj-lt"/>
              </a:defRPr>
            </a:lvl1pPr>
          </a:lstStyle>
          <a:p>
            <a:r>
              <a:rPr lang="en-US"/>
              <a:t> </a:t>
            </a:r>
          </a:p>
        </p:txBody>
      </p:sp>
      <p:sp>
        <p:nvSpPr>
          <p:cNvPr id="7" name="Title 1">
            <a:extLst>
              <a:ext uri="{FF2B5EF4-FFF2-40B4-BE49-F238E27FC236}">
                <a16:creationId xmlns:a16="http://schemas.microsoft.com/office/drawing/2014/main" id="{A13866C1-AEC9-46CE-8394-E3B7905B69BD}"/>
              </a:ext>
            </a:extLst>
          </p:cNvPr>
          <p:cNvSpPr>
            <a:spLocks noGrp="1"/>
          </p:cNvSpPr>
          <p:nvPr>
            <p:ph type="title" hasCustomPrompt="1"/>
          </p:nvPr>
        </p:nvSpPr>
        <p:spPr>
          <a:xfrm>
            <a:off x="583558" y="1654009"/>
            <a:ext cx="3470917" cy="528644"/>
          </a:xfrm>
        </p:spPr>
        <p:txBody>
          <a:bodyPr/>
          <a:lstStyle>
            <a:lvl1pPr>
              <a:defRPr/>
            </a:lvl1pPr>
          </a:lstStyle>
          <a:p>
            <a:r>
              <a:rPr lang="en-US"/>
              <a:t>Device layout </a:t>
            </a:r>
          </a:p>
        </p:txBody>
      </p:sp>
      <p:sp>
        <p:nvSpPr>
          <p:cNvPr id="8" name="Text Placeholder 3">
            <a:extLst>
              <a:ext uri="{FF2B5EF4-FFF2-40B4-BE49-F238E27FC236}">
                <a16:creationId xmlns:a16="http://schemas.microsoft.com/office/drawing/2014/main" id="{3872D892-B456-44E0-8FCF-87F0A780DBB4}"/>
              </a:ext>
            </a:extLst>
          </p:cNvPr>
          <p:cNvSpPr>
            <a:spLocks noGrp="1"/>
          </p:cNvSpPr>
          <p:nvPr>
            <p:ph type="body" sz="quarter" idx="11" hasCustomPrompt="1"/>
          </p:nvPr>
        </p:nvSpPr>
        <p:spPr>
          <a:xfrm>
            <a:off x="583558" y="2574925"/>
            <a:ext cx="5004442" cy="3146425"/>
          </a:xfrm>
        </p:spPr>
        <p:txBody>
          <a:bodyPr wrap="square" lIns="0" tIns="0" rIns="0" bIns="0">
            <a:noAutofit/>
          </a:bodyPr>
          <a:lstStyle>
            <a:lvl1pPr marL="0" marR="0" indent="0" algn="l" defTabSz="914367" rtl="0" eaLnBrk="1" fontAlgn="auto" latinLnBrk="0" hangingPunct="1">
              <a:lnSpc>
                <a:spcPct val="100000"/>
              </a:lnSpc>
              <a:spcBef>
                <a:spcPts val="2000"/>
              </a:spcBef>
              <a:spcAft>
                <a:spcPts val="0"/>
              </a:spcAft>
              <a:buClrTx/>
              <a:buSzPct val="90000"/>
              <a:buFont typeface="Wingdings" panose="05000000000000000000" pitchFamily="2" charset="2"/>
              <a:buNone/>
              <a:tabLst/>
              <a:defRPr sz="2000" b="0" i="0">
                <a:solidFill>
                  <a:schemeClr val="tx1"/>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r>
              <a:rPr lang="en-US"/>
              <a:t>Subhead Segoe UI 20/24</a:t>
            </a:r>
          </a:p>
          <a:p>
            <a:r>
              <a:rPr lang="en-US"/>
              <a:t>Subhead Segoe UI 20/24</a:t>
            </a:r>
          </a:p>
          <a:p>
            <a:r>
              <a:rPr lang="en-US"/>
              <a:t>Subhead Segoe UI 20/24</a:t>
            </a:r>
          </a:p>
        </p:txBody>
      </p:sp>
    </p:spTree>
    <p:extLst>
      <p:ext uri="{BB962C8B-B14F-4D97-AF65-F5344CB8AC3E}">
        <p14:creationId xmlns:p14="http://schemas.microsoft.com/office/powerpoint/2010/main" val="2169710585"/>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6_Blank">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B6277-6DB6-47BF-93FA-7E4DA530C18C}"/>
              </a:ext>
            </a:extLst>
          </p:cNvPr>
          <p:cNvSpPr>
            <a:spLocks noGrp="1"/>
          </p:cNvSpPr>
          <p:nvPr>
            <p:ph type="title"/>
          </p:nvPr>
        </p:nvSpPr>
        <p:spPr>
          <a:xfrm>
            <a:off x="584967" y="2697032"/>
            <a:ext cx="5359401" cy="1107996"/>
          </a:xfrm>
        </p:spPr>
        <p:txBody>
          <a:bodyPr anchor="b"/>
          <a:lstStyle>
            <a:lvl1pPr algn="l">
              <a:defRPr/>
            </a:lvl1pPr>
          </a:lstStyle>
          <a:p>
            <a:r>
              <a:rPr lang="en-US"/>
              <a:t>Click to edit Master title style</a:t>
            </a:r>
          </a:p>
        </p:txBody>
      </p:sp>
    </p:spTree>
    <p:extLst>
      <p:ext uri="{BB962C8B-B14F-4D97-AF65-F5344CB8AC3E}">
        <p14:creationId xmlns:p14="http://schemas.microsoft.com/office/powerpoint/2010/main" val="127434407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2_Blank">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B6277-6DB6-47BF-93FA-7E4DA530C18C}"/>
              </a:ext>
            </a:extLst>
          </p:cNvPr>
          <p:cNvSpPr>
            <a:spLocks noGrp="1"/>
          </p:cNvSpPr>
          <p:nvPr>
            <p:ph type="title"/>
          </p:nvPr>
        </p:nvSpPr>
        <p:spPr>
          <a:xfrm>
            <a:off x="584968" y="2019300"/>
            <a:ext cx="3907772" cy="1107996"/>
          </a:xfrm>
        </p:spPr>
        <p:txBody>
          <a:bodyPr anchor="b"/>
          <a:lstStyle>
            <a:lvl1pPr algn="l">
              <a:defRPr/>
            </a:lvl1pPr>
          </a:lstStyle>
          <a:p>
            <a:r>
              <a:rPr lang="en-US"/>
              <a:t>Click to edit Master title style</a:t>
            </a:r>
          </a:p>
        </p:txBody>
      </p:sp>
      <p:sp>
        <p:nvSpPr>
          <p:cNvPr id="6" name="Text Placeholder 5">
            <a:extLst>
              <a:ext uri="{FF2B5EF4-FFF2-40B4-BE49-F238E27FC236}">
                <a16:creationId xmlns:a16="http://schemas.microsoft.com/office/drawing/2014/main" id="{E7511BAD-E75D-4CB3-99C7-568BF0EE3726}"/>
              </a:ext>
            </a:extLst>
          </p:cNvPr>
          <p:cNvSpPr>
            <a:spLocks noGrp="1"/>
          </p:cNvSpPr>
          <p:nvPr>
            <p:ph type="body" sz="quarter" idx="10"/>
          </p:nvPr>
        </p:nvSpPr>
        <p:spPr>
          <a:xfrm>
            <a:off x="584200" y="3284459"/>
            <a:ext cx="3907772" cy="1517338"/>
          </a:xfrm>
        </p:spPr>
        <p:txBody>
          <a:bodyPr/>
          <a:lstStyle>
            <a:lvl1pPr marL="0" indent="0" algn="l">
              <a:spcBef>
                <a:spcPts val="600"/>
              </a:spcBef>
              <a:spcAft>
                <a:spcPts val="600"/>
              </a:spcAft>
              <a:buNone/>
              <a:defRPr sz="2000">
                <a:latin typeface="+mn-lt"/>
              </a:defRPr>
            </a:lvl1pPr>
            <a:lvl2pPr marL="0" indent="0" algn="l">
              <a:spcBef>
                <a:spcPts val="600"/>
              </a:spcBef>
              <a:spcAft>
                <a:spcPts val="600"/>
              </a:spcAft>
              <a:buNone/>
              <a:defRPr sz="1800" b="0">
                <a:solidFill>
                  <a:schemeClr val="tx1"/>
                </a:solidFill>
              </a:defRPr>
            </a:lvl2pPr>
            <a:lvl3pPr marL="0" indent="0" algn="l">
              <a:buNone/>
              <a:defRPr sz="1400"/>
            </a:lvl3pPr>
            <a:lvl4pPr marL="0" indent="0" algn="l">
              <a:buNone/>
              <a:defRPr sz="1200"/>
            </a:lvl4pPr>
            <a:lvl5pPr marL="0" indent="0" algn="l">
              <a:buNone/>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2342616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6696952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Developer Code Layout">
    <p:bg>
      <p:bgRef idx="1001">
        <a:schemeClr val="bg1"/>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319535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p:nvPicPr>
        <p:blipFill>
          <a:blip r:embed="rId2"/>
          <a:stretch>
            <a:fillRect/>
          </a:stretch>
        </p:blipFill>
        <p:spPr bwMode="black">
          <a:xfrm>
            <a:off x="584200" y="585788"/>
            <a:ext cx="1366440" cy="292608"/>
          </a:xfrm>
          <a:prstGeom prst="rect">
            <a:avLst/>
          </a:prstGeom>
        </p:spPr>
      </p:pic>
      <p:sp>
        <p:nvSpPr>
          <p:cNvPr id="5" name="Text Box 3">
            <a:extLst>
              <a:ext uri="{FF2B5EF4-FFF2-40B4-BE49-F238E27FC236}">
                <a16:creationId xmlns:a16="http://schemas.microsoft.com/office/drawing/2014/main" id="{7CBD3459-BD59-4E89-A7B5-22EB469DA2A8}"/>
              </a:ext>
            </a:extLst>
          </p:cNvPr>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6" name="MS logo white - EMF" descr="Microsoft logo white text version">
            <a:extLst>
              <a:ext uri="{FF2B5EF4-FFF2-40B4-BE49-F238E27FC236}">
                <a16:creationId xmlns:a16="http://schemas.microsoft.com/office/drawing/2014/main" id="{A8814FBD-8B54-4972-80C7-5BC2322D49F2}"/>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0547946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61035745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Tree>
    <p:extLst>
      <p:ext uri="{BB962C8B-B14F-4D97-AF65-F5344CB8AC3E}">
        <p14:creationId xmlns:p14="http://schemas.microsoft.com/office/powerpoint/2010/main" val="36830494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Title Slid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6648388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Section Title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13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8757452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270797"/>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4452756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hree columns charts &amp; graphs">
    <p:spTree>
      <p:nvGrpSpPr>
        <p:cNvPr id="1" name=""/>
        <p:cNvGrpSpPr/>
        <p:nvPr/>
      </p:nvGrpSpPr>
      <p:grpSpPr>
        <a:xfrm>
          <a:off x="0" y="0"/>
          <a:ext cx="0" cy="0"/>
          <a:chOff x="0" y="0"/>
          <a:chExt cx="0" cy="0"/>
        </a:xfrm>
      </p:grpSpPr>
      <p:sp>
        <p:nvSpPr>
          <p:cNvPr id="8" name="Content Placeholder 15">
            <a:extLst>
              <a:ext uri="{FF2B5EF4-FFF2-40B4-BE49-F238E27FC236}">
                <a16:creationId xmlns:a16="http://schemas.microsoft.com/office/drawing/2014/main" id="{87156143-B806-4326-87FB-3003687C2D05}"/>
              </a:ext>
            </a:extLst>
          </p:cNvPr>
          <p:cNvSpPr>
            <a:spLocks noGrp="1"/>
          </p:cNvSpPr>
          <p:nvPr>
            <p:ph sz="quarter" idx="19" hasCustomPrompt="1"/>
          </p:nvPr>
        </p:nvSpPr>
        <p:spPr>
          <a:xfrm>
            <a:off x="8138627" y="1430338"/>
            <a:ext cx="3475037" cy="3087387"/>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73090C7C-E2EE-485D-A97C-9583A96FF934}"/>
              </a:ext>
            </a:extLst>
          </p:cNvPr>
          <p:cNvSpPr>
            <a:spLocks noGrp="1"/>
          </p:cNvSpPr>
          <p:nvPr>
            <p:ph sz="quarter" idx="18" hasCustomPrompt="1"/>
          </p:nvPr>
        </p:nvSpPr>
        <p:spPr>
          <a:xfrm>
            <a:off x="4358482" y="1430338"/>
            <a:ext cx="3475037" cy="3087387"/>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2" name="Title 1">
            <a:extLst>
              <a:ext uri="{FF2B5EF4-FFF2-40B4-BE49-F238E27FC236}">
                <a16:creationId xmlns:a16="http://schemas.microsoft.com/office/drawing/2014/main" id="{E65B5913-F6C7-474A-876B-B7CEE83F3DB2}"/>
              </a:ext>
            </a:extLst>
          </p:cNvPr>
          <p:cNvSpPr>
            <a:spLocks noGrp="1"/>
          </p:cNvSpPr>
          <p:nvPr>
            <p:ph type="title" hasCustomPrompt="1"/>
          </p:nvPr>
        </p:nvSpPr>
        <p:spPr/>
        <p:txBody>
          <a:bodyPr/>
          <a:lstStyle>
            <a:lvl1pPr>
              <a:defRPr/>
            </a:lvl1pPr>
          </a:lstStyle>
          <a:p>
            <a:r>
              <a:rPr lang="en-US"/>
              <a:t>Three columns charts &amp; graphs layout</a:t>
            </a:r>
          </a:p>
        </p:txBody>
      </p:sp>
      <p:sp>
        <p:nvSpPr>
          <p:cNvPr id="6" name="Content Placeholder 15">
            <a:extLst>
              <a:ext uri="{FF2B5EF4-FFF2-40B4-BE49-F238E27FC236}">
                <a16:creationId xmlns:a16="http://schemas.microsoft.com/office/drawing/2014/main" id="{D97E513A-E76E-410C-9498-28E6F5916AC1}"/>
              </a:ext>
            </a:extLst>
          </p:cNvPr>
          <p:cNvSpPr>
            <a:spLocks noGrp="1"/>
          </p:cNvSpPr>
          <p:nvPr>
            <p:ph sz="quarter" idx="17" hasCustomPrompt="1"/>
          </p:nvPr>
        </p:nvSpPr>
        <p:spPr>
          <a:xfrm>
            <a:off x="579438" y="1427823"/>
            <a:ext cx="3475037" cy="3087387"/>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0" name="Text Placeholder 4">
            <a:extLst>
              <a:ext uri="{FF2B5EF4-FFF2-40B4-BE49-F238E27FC236}">
                <a16:creationId xmlns:a16="http://schemas.microsoft.com/office/drawing/2014/main" id="{B65C1857-1AA6-4A2D-9133-ECE458294444}"/>
              </a:ext>
            </a:extLst>
          </p:cNvPr>
          <p:cNvSpPr>
            <a:spLocks noGrp="1"/>
          </p:cNvSpPr>
          <p:nvPr>
            <p:ph type="body" sz="quarter" idx="11" hasCustomPrompt="1"/>
          </p:nvPr>
        </p:nvSpPr>
        <p:spPr>
          <a:xfrm>
            <a:off x="583558" y="4733297"/>
            <a:ext cx="3470917" cy="1231106"/>
          </a:xfrm>
        </p:spPr>
        <p:txBody>
          <a:bodyPr lIns="0" tIns="0" rIns="0" bIns="0"/>
          <a:lstStyle>
            <a:lvl1pPr marL="0" indent="0">
              <a:lnSpc>
                <a:spcPct val="100000"/>
              </a:lnSpc>
              <a:spcBef>
                <a:spcPts val="1000"/>
              </a:spcBef>
              <a:spcAft>
                <a:spcPts val="0"/>
              </a:spcAft>
              <a:buNone/>
              <a:defRPr sz="1400" b="0">
                <a:solidFill>
                  <a:schemeClr val="tx1"/>
                </a:solidFill>
                <a:latin typeface="+mj-lt"/>
              </a:defRPr>
            </a:lvl1pPr>
            <a:lvl2pPr marL="0" marR="0" indent="0" algn="l" defTabSz="914367" rtl="0" eaLnBrk="1" fontAlgn="auto" latinLnBrk="0" hangingPunct="1">
              <a:lnSpc>
                <a:spcPct val="100000"/>
              </a:lnSpc>
              <a:spcBef>
                <a:spcPts val="10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a:t>
            </a:r>
          </a:p>
          <a:p>
            <a:pPr lvl="1"/>
            <a:r>
              <a:rPr lang="en-US"/>
              <a:t>Body copy Segoe Regular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1" name="Text Placeholder 4">
            <a:extLst>
              <a:ext uri="{FF2B5EF4-FFF2-40B4-BE49-F238E27FC236}">
                <a16:creationId xmlns:a16="http://schemas.microsoft.com/office/drawing/2014/main" id="{23515DEE-CB9F-4EC3-99C3-272378FEB035}"/>
              </a:ext>
            </a:extLst>
          </p:cNvPr>
          <p:cNvSpPr>
            <a:spLocks noGrp="1"/>
          </p:cNvSpPr>
          <p:nvPr>
            <p:ph type="body" sz="quarter" idx="12" hasCustomPrompt="1"/>
          </p:nvPr>
        </p:nvSpPr>
        <p:spPr>
          <a:xfrm>
            <a:off x="4359826" y="4733297"/>
            <a:ext cx="3472349" cy="1231106"/>
          </a:xfrm>
        </p:spPr>
        <p:txBody>
          <a:bodyPr lIns="0" tIns="0" rIns="0" bIns="0"/>
          <a:lstStyle>
            <a:lvl1pPr marL="0" indent="0">
              <a:lnSpc>
                <a:spcPct val="100000"/>
              </a:lnSpc>
              <a:spcBef>
                <a:spcPts val="1000"/>
              </a:spcBef>
              <a:spcAft>
                <a:spcPts val="0"/>
              </a:spcAft>
              <a:buNone/>
              <a:defRPr sz="1400">
                <a:solidFill>
                  <a:schemeClr val="tx1"/>
                </a:solidFill>
                <a:latin typeface="+mj-lt"/>
              </a:defRPr>
            </a:lvl1pPr>
            <a:lvl2pPr marL="0" marR="0" indent="0" algn="l" defTabSz="914367" rtl="0" eaLnBrk="1" fontAlgn="auto" latinLnBrk="0" hangingPunct="1">
              <a:lnSpc>
                <a:spcPct val="100000"/>
              </a:lnSpc>
              <a:spcBef>
                <a:spcPts val="1000"/>
              </a:spcBef>
              <a:spcAft>
                <a:spcPts val="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a:t>
            </a:r>
          </a:p>
          <a:p>
            <a:pPr lvl="1"/>
            <a:r>
              <a:rPr lang="en-US"/>
              <a:t>Body copy Segoe Regular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2" name="Text Placeholder 4">
            <a:extLst>
              <a:ext uri="{FF2B5EF4-FFF2-40B4-BE49-F238E27FC236}">
                <a16:creationId xmlns:a16="http://schemas.microsoft.com/office/drawing/2014/main" id="{20350B06-F1C7-4D41-8F4F-2903C8640078}"/>
              </a:ext>
            </a:extLst>
          </p:cNvPr>
          <p:cNvSpPr>
            <a:spLocks noGrp="1"/>
          </p:cNvSpPr>
          <p:nvPr>
            <p:ph type="body" sz="quarter" idx="13" hasCustomPrompt="1"/>
          </p:nvPr>
        </p:nvSpPr>
        <p:spPr>
          <a:xfrm>
            <a:off x="8138627" y="4733297"/>
            <a:ext cx="3472349" cy="1231106"/>
          </a:xfrm>
        </p:spPr>
        <p:txBody>
          <a:bodyPr lIns="0" tIns="0" rIns="0" bIns="0"/>
          <a:lstStyle>
            <a:lvl1pPr marL="0" indent="0">
              <a:lnSpc>
                <a:spcPct val="100000"/>
              </a:lnSpc>
              <a:spcBef>
                <a:spcPts val="1000"/>
              </a:spcBef>
              <a:spcAft>
                <a:spcPts val="0"/>
              </a:spcAft>
              <a:buNone/>
              <a:defRPr sz="1400">
                <a:solidFill>
                  <a:schemeClr val="tx1"/>
                </a:solidFill>
                <a:latin typeface="+mj-lt"/>
              </a:defRPr>
            </a:lvl1pPr>
            <a:lvl2pPr marL="0" marR="0" indent="0" algn="l" defTabSz="914367" rtl="0" eaLnBrk="1" fontAlgn="auto" latinLnBrk="0" hangingPunct="1">
              <a:lnSpc>
                <a:spcPct val="100000"/>
              </a:lnSpc>
              <a:spcBef>
                <a:spcPts val="1000"/>
              </a:spcBef>
              <a:spcAft>
                <a:spcPts val="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a:t>
            </a:r>
          </a:p>
          <a:p>
            <a:pPr lvl="1"/>
            <a:r>
              <a:rPr lang="en-US"/>
              <a:t>Body copy Segoe Regular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2158036492"/>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Blank dark">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391135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D2F8F5-22C8-47BE-9416-51B52D6720B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CD1573E-FD86-4D0E-8414-8DC4EF74A00A}"/>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4C42347-B5F5-4124-BEBE-BF62C725DB21}"/>
              </a:ext>
            </a:extLst>
          </p:cNvPr>
          <p:cNvSpPr>
            <a:spLocks noGrp="1"/>
          </p:cNvSpPr>
          <p:nvPr>
            <p:ph type="dt" sz="half" idx="10"/>
          </p:nvPr>
        </p:nvSpPr>
        <p:spPr/>
        <p:txBody>
          <a:bodyPr/>
          <a:lstStyle/>
          <a:p>
            <a:fld id="{CFED2FB5-6024-4674-B795-5871C50DA196}" type="datetimeFigureOut">
              <a:rPr lang="en-US" smtClean="0"/>
              <a:t>10/29/2020</a:t>
            </a:fld>
            <a:endParaRPr lang="en-US"/>
          </a:p>
        </p:txBody>
      </p:sp>
      <p:sp>
        <p:nvSpPr>
          <p:cNvPr id="5" name="Footer Placeholder 4">
            <a:extLst>
              <a:ext uri="{FF2B5EF4-FFF2-40B4-BE49-F238E27FC236}">
                <a16:creationId xmlns:a16="http://schemas.microsoft.com/office/drawing/2014/main" id="{CD3A5360-DBA8-4C9A-B523-B3BD235D67E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DD046F-03FD-436F-B005-0A87DA73EA85}"/>
              </a:ext>
            </a:extLst>
          </p:cNvPr>
          <p:cNvSpPr>
            <a:spLocks noGrp="1"/>
          </p:cNvSpPr>
          <p:nvPr>
            <p:ph type="sldNum" sz="quarter" idx="12"/>
          </p:nvPr>
        </p:nvSpPr>
        <p:spPr/>
        <p:txBody>
          <a:bodyPr/>
          <a:lstStyle/>
          <a:p>
            <a:fld id="{B637A948-2E34-4D17-BCFE-5B9DE8691715}" type="slidenum">
              <a:rPr lang="en-US" smtClean="0"/>
              <a:t>‹#›</a:t>
            </a:fld>
            <a:endParaRPr lang="en-US"/>
          </a:p>
        </p:txBody>
      </p:sp>
    </p:spTree>
    <p:extLst>
      <p:ext uri="{BB962C8B-B14F-4D97-AF65-F5344CB8AC3E}">
        <p14:creationId xmlns:p14="http://schemas.microsoft.com/office/powerpoint/2010/main" val="336380854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7_Company History 1">
    <p:spTree>
      <p:nvGrpSpPr>
        <p:cNvPr id="1" name=""/>
        <p:cNvGrpSpPr/>
        <p:nvPr/>
      </p:nvGrpSpPr>
      <p:grpSpPr>
        <a:xfrm>
          <a:off x="0" y="0"/>
          <a:ext cx="0" cy="0"/>
          <a:chOff x="0" y="0"/>
          <a:chExt cx="0" cy="0"/>
        </a:xfrm>
      </p:grpSpPr>
      <p:sp>
        <p:nvSpPr>
          <p:cNvPr id="13" name="Rectangle 12"/>
          <p:cNvSpPr>
            <a:spLocks/>
          </p:cNvSpPr>
          <p:nvPr userDrawn="1"/>
        </p:nvSpPr>
        <p:spPr>
          <a:xfrm>
            <a:off x="11772900" y="3194954"/>
            <a:ext cx="419100"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7" name="Rectangle 6">
            <a:extLst>
              <a:ext uri="{FF2B5EF4-FFF2-40B4-BE49-F238E27FC236}">
                <a16:creationId xmlns:a16="http://schemas.microsoft.com/office/drawing/2014/main" id="{429579B5-509F-459A-AA1D-788059A66602}"/>
              </a:ext>
            </a:extLst>
          </p:cNvPr>
          <p:cNvSpPr>
            <a:spLocks/>
          </p:cNvSpPr>
          <p:nvPr userDrawn="1"/>
        </p:nvSpPr>
        <p:spPr>
          <a:xfrm>
            <a:off x="2" y="3210472"/>
            <a:ext cx="5970492"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8" name="Rectangle 7">
            <a:extLst>
              <a:ext uri="{FF2B5EF4-FFF2-40B4-BE49-F238E27FC236}">
                <a16:creationId xmlns:a16="http://schemas.microsoft.com/office/drawing/2014/main" id="{956149FF-F01D-42FA-9904-EB7CFB139245}"/>
              </a:ext>
            </a:extLst>
          </p:cNvPr>
          <p:cNvSpPr/>
          <p:nvPr userDrawn="1"/>
        </p:nvSpPr>
        <p:spPr bwMode="auto">
          <a:xfrm>
            <a:off x="574197" y="292100"/>
            <a:ext cx="5004411" cy="6069746"/>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15" name="Title 3">
            <a:extLst>
              <a:ext uri="{FF2B5EF4-FFF2-40B4-BE49-F238E27FC236}">
                <a16:creationId xmlns:a16="http://schemas.microsoft.com/office/drawing/2014/main" id="{3F851125-7A67-488F-98E9-FE8725E8E9C0}"/>
              </a:ext>
            </a:extLst>
          </p:cNvPr>
          <p:cNvSpPr>
            <a:spLocks noGrp="1"/>
          </p:cNvSpPr>
          <p:nvPr>
            <p:ph type="title"/>
          </p:nvPr>
        </p:nvSpPr>
        <p:spPr>
          <a:xfrm>
            <a:off x="6138452" y="3210472"/>
            <a:ext cx="5209836" cy="430887"/>
          </a:xfrm>
        </p:spPr>
        <p:txBody>
          <a:bodyPr anchor="b"/>
          <a:lstStyle>
            <a:lvl1pPr algn="l">
              <a:defRPr sz="2800"/>
            </a:lvl1pPr>
          </a:lstStyle>
          <a:p>
            <a:r>
              <a:rPr lang="en-US"/>
              <a:t>Click to edit Master</a:t>
            </a:r>
          </a:p>
        </p:txBody>
      </p:sp>
      <p:sp>
        <p:nvSpPr>
          <p:cNvPr id="16" name="Text Placeholder 13">
            <a:extLst>
              <a:ext uri="{FF2B5EF4-FFF2-40B4-BE49-F238E27FC236}">
                <a16:creationId xmlns:a16="http://schemas.microsoft.com/office/drawing/2014/main" id="{3B4AD330-F026-4EFD-A3B3-7C4548F375BF}"/>
              </a:ext>
            </a:extLst>
          </p:cNvPr>
          <p:cNvSpPr>
            <a:spLocks noGrp="1"/>
          </p:cNvSpPr>
          <p:nvPr>
            <p:ph type="body" sz="quarter" idx="10"/>
          </p:nvPr>
        </p:nvSpPr>
        <p:spPr>
          <a:xfrm>
            <a:off x="6138452" y="3747407"/>
            <a:ext cx="5215659" cy="409754"/>
          </a:xfrm>
        </p:spPr>
        <p:txBody>
          <a:bodyPr/>
          <a:lstStyle>
            <a:lvl1pPr marL="0" indent="0">
              <a:spcBef>
                <a:spcPts val="600"/>
              </a:spcBef>
              <a:buFont typeface="Arial" panose="020B0604020202020204" pitchFamily="34" charset="0"/>
              <a:buNone/>
              <a:defRPr sz="1400">
                <a:solidFill>
                  <a:schemeClr val="accent5"/>
                </a:solidFill>
              </a:defRPr>
            </a:lvl1pPr>
            <a:lvl2pPr marL="0" indent="0">
              <a:spcBef>
                <a:spcPts val="0"/>
              </a:spcBef>
              <a:buFont typeface="Arial" panose="020B0604020202020204" pitchFamily="34" charset="0"/>
              <a:buNone/>
              <a:defRPr sz="1200"/>
            </a:lvl2pPr>
            <a:lvl3pPr marL="0" indent="0">
              <a:buFont typeface="Arial" panose="020B0604020202020204" pitchFamily="34" charset="0"/>
              <a:buNone/>
              <a:defRPr sz="1400"/>
            </a:lvl3pPr>
            <a:lvl4pPr marL="0" indent="0">
              <a:buFont typeface="Arial" panose="020B0604020202020204" pitchFamily="34" charset="0"/>
              <a:buNone/>
              <a:defRPr sz="1200"/>
            </a:lvl4pPr>
            <a:lvl5pPr marL="0" indent="0">
              <a:buFont typeface="Arial" panose="020B0604020202020204" pitchFamily="34" charset="0"/>
              <a:buNone/>
              <a:defRPr sz="1200"/>
            </a:lvl5pPr>
          </a:lstStyle>
          <a:p>
            <a:pPr lvl="0"/>
            <a:r>
              <a:rPr lang="en-US"/>
              <a:t>Edit Master text styles</a:t>
            </a:r>
          </a:p>
          <a:p>
            <a:pPr lvl="1"/>
            <a:r>
              <a:rPr lang="en-US"/>
              <a:t>Second </a:t>
            </a:r>
            <a:r>
              <a:rPr lang="en-US" err="1"/>
              <a:t>levelC</a:t>
            </a:r>
            <a:endParaRPr lang="en-US"/>
          </a:p>
        </p:txBody>
      </p:sp>
    </p:spTree>
    <p:extLst>
      <p:ext uri="{BB962C8B-B14F-4D97-AF65-F5344CB8AC3E}">
        <p14:creationId xmlns:p14="http://schemas.microsoft.com/office/powerpoint/2010/main" val="1342591228"/>
      </p:ext>
    </p:extLst>
  </p:cSld>
  <p:clrMapOvr>
    <a:masterClrMapping/>
  </p:clrMapOvr>
  <p:extLst>
    <p:ext uri="{DCECCB84-F9BA-43D5-87BE-67443E8EF086}">
      <p15:sldGuideLst xmlns:p15="http://schemas.microsoft.com/office/powerpoint/2012/main">
        <p15:guide id="1" pos="1920">
          <p15:clr>
            <a:srgbClr val="FBAE40"/>
          </p15:clr>
        </p15:guide>
        <p15:guide id="2" orient="horz" pos="1992">
          <p15:clr>
            <a:srgbClr val="FBAE40"/>
          </p15:clr>
        </p15:guide>
        <p15:guide id="3" pos="4800">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6_Company History 1">
    <p:spTree>
      <p:nvGrpSpPr>
        <p:cNvPr id="1" name=""/>
        <p:cNvGrpSpPr/>
        <p:nvPr/>
      </p:nvGrpSpPr>
      <p:grpSpPr>
        <a:xfrm>
          <a:off x="0" y="0"/>
          <a:ext cx="0" cy="0"/>
          <a:chOff x="0" y="0"/>
          <a:chExt cx="0" cy="0"/>
        </a:xfrm>
      </p:grpSpPr>
      <p:sp>
        <p:nvSpPr>
          <p:cNvPr id="13" name="Rectangle 12"/>
          <p:cNvSpPr>
            <a:spLocks/>
          </p:cNvSpPr>
          <p:nvPr userDrawn="1"/>
        </p:nvSpPr>
        <p:spPr>
          <a:xfrm>
            <a:off x="11772900" y="3194954"/>
            <a:ext cx="419100"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11" name="Title 3">
            <a:extLst>
              <a:ext uri="{FF2B5EF4-FFF2-40B4-BE49-F238E27FC236}">
                <a16:creationId xmlns:a16="http://schemas.microsoft.com/office/drawing/2014/main" id="{78CFD2CA-0E44-4E6A-A6E0-EC065054CD72}"/>
              </a:ext>
            </a:extLst>
          </p:cNvPr>
          <p:cNvSpPr>
            <a:spLocks noGrp="1"/>
          </p:cNvSpPr>
          <p:nvPr>
            <p:ph type="title"/>
          </p:nvPr>
        </p:nvSpPr>
        <p:spPr>
          <a:xfrm>
            <a:off x="6138452" y="3210472"/>
            <a:ext cx="5209836" cy="430887"/>
          </a:xfrm>
        </p:spPr>
        <p:txBody>
          <a:bodyPr anchor="b"/>
          <a:lstStyle>
            <a:lvl1pPr algn="l">
              <a:defRPr sz="2800"/>
            </a:lvl1pPr>
          </a:lstStyle>
          <a:p>
            <a:r>
              <a:rPr lang="en-US"/>
              <a:t>Click to edit Master</a:t>
            </a:r>
          </a:p>
        </p:txBody>
      </p:sp>
      <p:sp>
        <p:nvSpPr>
          <p:cNvPr id="14" name="Text Placeholder 13">
            <a:extLst>
              <a:ext uri="{FF2B5EF4-FFF2-40B4-BE49-F238E27FC236}">
                <a16:creationId xmlns:a16="http://schemas.microsoft.com/office/drawing/2014/main" id="{6926640A-F191-44FA-A44B-06F3FAE032ED}"/>
              </a:ext>
            </a:extLst>
          </p:cNvPr>
          <p:cNvSpPr>
            <a:spLocks noGrp="1"/>
          </p:cNvSpPr>
          <p:nvPr>
            <p:ph type="body" sz="quarter" idx="10"/>
          </p:nvPr>
        </p:nvSpPr>
        <p:spPr>
          <a:xfrm>
            <a:off x="6138452" y="3747407"/>
            <a:ext cx="5215659" cy="384721"/>
          </a:xfrm>
        </p:spPr>
        <p:txBody>
          <a:bodyPr/>
          <a:lstStyle>
            <a:lvl1pPr marL="0" indent="0">
              <a:spcBef>
                <a:spcPts val="600"/>
              </a:spcBef>
              <a:buFont typeface="Arial" panose="020B0604020202020204" pitchFamily="34" charset="0"/>
              <a:buNone/>
              <a:defRPr sz="1400">
                <a:solidFill>
                  <a:schemeClr val="accent5"/>
                </a:solidFill>
              </a:defRPr>
            </a:lvl1pPr>
            <a:lvl2pPr marL="0" indent="0">
              <a:spcBef>
                <a:spcPts val="0"/>
              </a:spcBef>
              <a:buFont typeface="Arial" panose="020B0604020202020204" pitchFamily="34" charset="0"/>
              <a:buNone/>
              <a:defRPr sz="1100" b="0">
                <a:solidFill>
                  <a:schemeClr val="accent5"/>
                </a:solidFill>
              </a:defRPr>
            </a:lvl2pPr>
            <a:lvl3pPr marL="0" indent="0">
              <a:buFont typeface="Arial" panose="020B0604020202020204" pitchFamily="34" charset="0"/>
              <a:buNone/>
              <a:defRPr sz="1400"/>
            </a:lvl3pPr>
            <a:lvl4pPr marL="0" indent="0">
              <a:buFont typeface="Arial" panose="020B0604020202020204" pitchFamily="34" charset="0"/>
              <a:buNone/>
              <a:defRPr sz="1200"/>
            </a:lvl4pPr>
            <a:lvl5pPr marL="0" indent="0">
              <a:buFont typeface="Arial" panose="020B0604020202020204" pitchFamily="34" charset="0"/>
              <a:buNone/>
              <a:defRPr sz="1200"/>
            </a:lvl5pPr>
          </a:lstStyle>
          <a:p>
            <a:pPr lvl="0"/>
            <a:r>
              <a:rPr lang="en-US"/>
              <a:t>Edit Master text styles</a:t>
            </a:r>
          </a:p>
          <a:p>
            <a:pPr lvl="1"/>
            <a:r>
              <a:rPr lang="en-US"/>
              <a:t>Second </a:t>
            </a:r>
            <a:r>
              <a:rPr lang="en-US" err="1"/>
              <a:t>levelC</a:t>
            </a:r>
            <a:endParaRPr lang="en-US"/>
          </a:p>
        </p:txBody>
      </p:sp>
      <p:sp>
        <p:nvSpPr>
          <p:cNvPr id="19" name="Rectangle 18">
            <a:extLst>
              <a:ext uri="{FF2B5EF4-FFF2-40B4-BE49-F238E27FC236}">
                <a16:creationId xmlns:a16="http://schemas.microsoft.com/office/drawing/2014/main" id="{DFAE68BA-71F5-48B6-9252-451A9DE7852D}"/>
              </a:ext>
            </a:extLst>
          </p:cNvPr>
          <p:cNvSpPr>
            <a:spLocks/>
          </p:cNvSpPr>
          <p:nvPr userDrawn="1"/>
        </p:nvSpPr>
        <p:spPr>
          <a:xfrm>
            <a:off x="2" y="3210472"/>
            <a:ext cx="5970492"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20" name="Rectangle 19">
            <a:extLst>
              <a:ext uri="{FF2B5EF4-FFF2-40B4-BE49-F238E27FC236}">
                <a16:creationId xmlns:a16="http://schemas.microsoft.com/office/drawing/2014/main" id="{4D806451-F978-4F03-83EE-3866A75CE4C4}"/>
              </a:ext>
            </a:extLst>
          </p:cNvPr>
          <p:cNvSpPr/>
          <p:nvPr userDrawn="1"/>
        </p:nvSpPr>
        <p:spPr bwMode="auto">
          <a:xfrm>
            <a:off x="574197" y="292100"/>
            <a:ext cx="5004411" cy="6069746"/>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21" name="Rectangle 20">
            <a:extLst>
              <a:ext uri="{FF2B5EF4-FFF2-40B4-BE49-F238E27FC236}">
                <a16:creationId xmlns:a16="http://schemas.microsoft.com/office/drawing/2014/main" id="{3FE310DB-47C0-4F2D-964F-27B93F28FBD0}"/>
              </a:ext>
            </a:extLst>
          </p:cNvPr>
          <p:cNvSpPr/>
          <p:nvPr userDrawn="1"/>
        </p:nvSpPr>
        <p:spPr bwMode="auto">
          <a:xfrm rot="5400000">
            <a:off x="8354136" y="-1604522"/>
            <a:ext cx="901334" cy="530399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100">
              <a:gradFill>
                <a:gsLst>
                  <a:gs pos="40075">
                    <a:srgbClr val="FFFFFF"/>
                  </a:gs>
                  <a:gs pos="30000">
                    <a:srgbClr val="FFFFFF"/>
                  </a:gs>
                </a:gsLst>
                <a:lin ang="5400000" scaled="0"/>
              </a:gradFill>
            </a:endParaRPr>
          </a:p>
        </p:txBody>
      </p:sp>
      <p:sp>
        <p:nvSpPr>
          <p:cNvPr id="22" name="TextBox 21">
            <a:extLst>
              <a:ext uri="{FF2B5EF4-FFF2-40B4-BE49-F238E27FC236}">
                <a16:creationId xmlns:a16="http://schemas.microsoft.com/office/drawing/2014/main" id="{31723DCD-7B5F-45CB-8265-ED0F69388712}"/>
              </a:ext>
            </a:extLst>
          </p:cNvPr>
          <p:cNvSpPr txBox="1"/>
          <p:nvPr userDrawn="1"/>
        </p:nvSpPr>
        <p:spPr>
          <a:xfrm>
            <a:off x="6552945" y="785639"/>
            <a:ext cx="4503715" cy="534187"/>
          </a:xfrm>
          <a:prstGeom prst="rect">
            <a:avLst/>
          </a:prstGeom>
          <a:noFill/>
        </p:spPr>
        <p:txBody>
          <a:bodyPr wrap="none" lIns="0" tIns="0" rIns="0" bIns="0" rtlCol="0">
            <a:spAutoFit/>
          </a:bodyPr>
          <a:lstStyle/>
          <a:p>
            <a:pPr algn="ctr"/>
            <a:r>
              <a:rPr lang="en-US" sz="3200" b="1" spc="1000" baseline="0">
                <a:solidFill>
                  <a:schemeClr val="bg1"/>
                </a:solidFill>
              </a:rPr>
              <a:t>ANNOUNCING</a:t>
            </a:r>
          </a:p>
        </p:txBody>
      </p:sp>
    </p:spTree>
    <p:extLst>
      <p:ext uri="{BB962C8B-B14F-4D97-AF65-F5344CB8AC3E}">
        <p14:creationId xmlns:p14="http://schemas.microsoft.com/office/powerpoint/2010/main" val="1090578922"/>
      </p:ext>
    </p:extLst>
  </p:cSld>
  <p:clrMapOvr>
    <a:masterClrMapping/>
  </p:clrMapOvr>
  <p:extLst>
    <p:ext uri="{DCECCB84-F9BA-43D5-87BE-67443E8EF086}">
      <p15:sldGuideLst xmlns:p15="http://schemas.microsoft.com/office/powerpoint/2012/main">
        <p15:guide id="1" pos="1896">
          <p15:clr>
            <a:srgbClr val="FBAE40"/>
          </p15:clr>
        </p15:guide>
        <p15:guide id="2" orient="horz" pos="1992">
          <p15:clr>
            <a:srgbClr val="FBAE40"/>
          </p15:clr>
        </p15:guide>
        <p15:guide id="3" pos="3864">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4_Company History 1">
    <p:spTree>
      <p:nvGrpSpPr>
        <p:cNvPr id="1" name=""/>
        <p:cNvGrpSpPr/>
        <p:nvPr/>
      </p:nvGrpSpPr>
      <p:grpSpPr>
        <a:xfrm>
          <a:off x="0" y="0"/>
          <a:ext cx="0" cy="0"/>
          <a:chOff x="0" y="0"/>
          <a:chExt cx="0" cy="0"/>
        </a:xfrm>
      </p:grpSpPr>
      <p:sp>
        <p:nvSpPr>
          <p:cNvPr id="12" name="Rectangle 11"/>
          <p:cNvSpPr>
            <a:spLocks/>
          </p:cNvSpPr>
          <p:nvPr userDrawn="1"/>
        </p:nvSpPr>
        <p:spPr>
          <a:xfrm>
            <a:off x="2" y="3210472"/>
            <a:ext cx="5970492"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13" name="Rectangle 12"/>
          <p:cNvSpPr>
            <a:spLocks/>
          </p:cNvSpPr>
          <p:nvPr userDrawn="1"/>
        </p:nvSpPr>
        <p:spPr>
          <a:xfrm>
            <a:off x="11772900" y="3194954"/>
            <a:ext cx="419100"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2" name="Rectangle 1">
            <a:extLst>
              <a:ext uri="{FF2B5EF4-FFF2-40B4-BE49-F238E27FC236}">
                <a16:creationId xmlns:a16="http://schemas.microsoft.com/office/drawing/2014/main" id="{F88134B9-5097-4FAD-8319-91ED71F0E18C}"/>
              </a:ext>
            </a:extLst>
          </p:cNvPr>
          <p:cNvSpPr/>
          <p:nvPr userDrawn="1"/>
        </p:nvSpPr>
        <p:spPr bwMode="auto">
          <a:xfrm>
            <a:off x="574197" y="292100"/>
            <a:ext cx="5004411" cy="6069746"/>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8" name="Title 3">
            <a:extLst>
              <a:ext uri="{FF2B5EF4-FFF2-40B4-BE49-F238E27FC236}">
                <a16:creationId xmlns:a16="http://schemas.microsoft.com/office/drawing/2014/main" id="{FC0D8D5E-5062-4FBC-B04E-7BFF498EDBB9}"/>
              </a:ext>
            </a:extLst>
          </p:cNvPr>
          <p:cNvSpPr>
            <a:spLocks noGrp="1"/>
          </p:cNvSpPr>
          <p:nvPr>
            <p:ph type="title"/>
          </p:nvPr>
        </p:nvSpPr>
        <p:spPr>
          <a:xfrm>
            <a:off x="6138452" y="3210472"/>
            <a:ext cx="5209836" cy="430887"/>
          </a:xfrm>
        </p:spPr>
        <p:txBody>
          <a:bodyPr anchor="b"/>
          <a:lstStyle>
            <a:lvl1pPr algn="l">
              <a:defRPr sz="2800"/>
            </a:lvl1pPr>
          </a:lstStyle>
          <a:p>
            <a:r>
              <a:rPr lang="en-US"/>
              <a:t>Click to edit Master</a:t>
            </a:r>
          </a:p>
        </p:txBody>
      </p:sp>
      <p:sp>
        <p:nvSpPr>
          <p:cNvPr id="10" name="Rectangle 9">
            <a:extLst>
              <a:ext uri="{FF2B5EF4-FFF2-40B4-BE49-F238E27FC236}">
                <a16:creationId xmlns:a16="http://schemas.microsoft.com/office/drawing/2014/main" id="{B32021F4-1E55-484F-B6AB-724A391A8F1F}"/>
              </a:ext>
            </a:extLst>
          </p:cNvPr>
          <p:cNvSpPr/>
          <p:nvPr userDrawn="1"/>
        </p:nvSpPr>
        <p:spPr bwMode="auto">
          <a:xfrm rot="5400000">
            <a:off x="8354136" y="-1604522"/>
            <a:ext cx="901334" cy="530399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100">
              <a:gradFill>
                <a:gsLst>
                  <a:gs pos="40075">
                    <a:srgbClr val="FFFFFF"/>
                  </a:gs>
                  <a:gs pos="30000">
                    <a:srgbClr val="FFFFFF"/>
                  </a:gs>
                </a:gsLst>
                <a:lin ang="5400000" scaled="0"/>
              </a:gradFill>
            </a:endParaRPr>
          </a:p>
        </p:txBody>
      </p:sp>
      <p:sp>
        <p:nvSpPr>
          <p:cNvPr id="11" name="TextBox 10">
            <a:extLst>
              <a:ext uri="{FF2B5EF4-FFF2-40B4-BE49-F238E27FC236}">
                <a16:creationId xmlns:a16="http://schemas.microsoft.com/office/drawing/2014/main" id="{DDD8FB85-D1C2-4F27-935A-702101E9612B}"/>
              </a:ext>
            </a:extLst>
          </p:cNvPr>
          <p:cNvSpPr txBox="1"/>
          <p:nvPr userDrawn="1"/>
        </p:nvSpPr>
        <p:spPr>
          <a:xfrm>
            <a:off x="6552945" y="785639"/>
            <a:ext cx="4503715" cy="534187"/>
          </a:xfrm>
          <a:prstGeom prst="rect">
            <a:avLst/>
          </a:prstGeom>
          <a:noFill/>
        </p:spPr>
        <p:txBody>
          <a:bodyPr wrap="none" lIns="0" tIns="0" rIns="0" bIns="0" rtlCol="0">
            <a:spAutoFit/>
          </a:bodyPr>
          <a:lstStyle/>
          <a:p>
            <a:pPr algn="ctr"/>
            <a:r>
              <a:rPr lang="en-US" sz="3200" b="1" spc="1000" baseline="0">
                <a:solidFill>
                  <a:schemeClr val="bg1"/>
                </a:solidFill>
              </a:rPr>
              <a:t>ANNOUNCING</a:t>
            </a:r>
          </a:p>
        </p:txBody>
      </p:sp>
    </p:spTree>
    <p:extLst>
      <p:ext uri="{BB962C8B-B14F-4D97-AF65-F5344CB8AC3E}">
        <p14:creationId xmlns:p14="http://schemas.microsoft.com/office/powerpoint/2010/main" val="1532490463"/>
      </p:ext>
    </p:extLst>
  </p:cSld>
  <p:clrMapOvr>
    <a:masterClrMapping/>
  </p:clrMapOvr>
  <p:extLst>
    <p:ext uri="{DCECCB84-F9BA-43D5-87BE-67443E8EF086}">
      <p15:sldGuideLst xmlns:p15="http://schemas.microsoft.com/office/powerpoint/2012/main">
        <p15:guide id="1" pos="2280">
          <p15:clr>
            <a:srgbClr val="FBAE40"/>
          </p15:clr>
        </p15:guide>
        <p15:guide id="2" orient="horz" pos="2016">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9_Company History 1">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E9E0E067-E18B-4449-B7DE-55820CAA51F9}"/>
              </a:ext>
            </a:extLst>
          </p:cNvPr>
          <p:cNvSpPr>
            <a:spLocks/>
          </p:cNvSpPr>
          <p:nvPr userDrawn="1"/>
        </p:nvSpPr>
        <p:spPr>
          <a:xfrm>
            <a:off x="2" y="3210472"/>
            <a:ext cx="5970492"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20" name="Rectangle 19">
            <a:extLst>
              <a:ext uri="{FF2B5EF4-FFF2-40B4-BE49-F238E27FC236}">
                <a16:creationId xmlns:a16="http://schemas.microsoft.com/office/drawing/2014/main" id="{68BB92E5-2FC3-436C-B0C8-95887E5E74FC}"/>
              </a:ext>
            </a:extLst>
          </p:cNvPr>
          <p:cNvSpPr/>
          <p:nvPr userDrawn="1"/>
        </p:nvSpPr>
        <p:spPr bwMode="auto">
          <a:xfrm>
            <a:off x="574197" y="292100"/>
            <a:ext cx="5004411" cy="6069746"/>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13" name="Rectangle 12"/>
          <p:cNvSpPr>
            <a:spLocks/>
          </p:cNvSpPr>
          <p:nvPr userDrawn="1"/>
        </p:nvSpPr>
        <p:spPr>
          <a:xfrm>
            <a:off x="11772900" y="3194954"/>
            <a:ext cx="419100"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grpSp>
        <p:nvGrpSpPr>
          <p:cNvPr id="15" name="Group 14">
            <a:extLst>
              <a:ext uri="{FF2B5EF4-FFF2-40B4-BE49-F238E27FC236}">
                <a16:creationId xmlns:a16="http://schemas.microsoft.com/office/drawing/2014/main" id="{1AB169BD-1499-4A2D-B0F4-B86ABBBD5679}"/>
              </a:ext>
            </a:extLst>
          </p:cNvPr>
          <p:cNvGrpSpPr/>
          <p:nvPr userDrawn="1"/>
        </p:nvGrpSpPr>
        <p:grpSpPr>
          <a:xfrm>
            <a:off x="840223" y="1752368"/>
            <a:ext cx="4472358" cy="2477152"/>
            <a:chOff x="670952" y="1151068"/>
            <a:chExt cx="5783636" cy="3345628"/>
          </a:xfrm>
        </p:grpSpPr>
        <p:sp>
          <p:nvSpPr>
            <p:cNvPr id="16" name="Rectangle: Rounded Corners 15">
              <a:extLst>
                <a:ext uri="{FF2B5EF4-FFF2-40B4-BE49-F238E27FC236}">
                  <a16:creationId xmlns:a16="http://schemas.microsoft.com/office/drawing/2014/main" id="{E34394EB-341B-4994-ACEB-057521B7F969}"/>
                </a:ext>
              </a:extLst>
            </p:cNvPr>
            <p:cNvSpPr/>
            <p:nvPr/>
          </p:nvSpPr>
          <p:spPr bwMode="auto">
            <a:xfrm>
              <a:off x="670952" y="1151068"/>
              <a:ext cx="5783636" cy="3345628"/>
            </a:xfrm>
            <a:prstGeom prst="roundRect">
              <a:avLst>
                <a:gd name="adj" fmla="val 3537"/>
              </a:avLst>
            </a:prstGeom>
            <a:solidFill>
              <a:schemeClr val="tx1"/>
            </a:solidFill>
            <a:ln>
              <a:noFill/>
              <a:headEnd type="none" w="med" len="med"/>
              <a:tailEnd type="none" w="med" len="med"/>
            </a:ln>
            <a:effectLst>
              <a:outerShdw blurRad="152400" sx="102000" sy="102000" algn="ctr"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17" name="Rectangle 16">
              <a:extLst>
                <a:ext uri="{FF2B5EF4-FFF2-40B4-BE49-F238E27FC236}">
                  <a16:creationId xmlns:a16="http://schemas.microsoft.com/office/drawing/2014/main" id="{A32020B5-58C1-4052-A573-1512B0F3F4B8}"/>
                </a:ext>
              </a:extLst>
            </p:cNvPr>
            <p:cNvSpPr/>
            <p:nvPr/>
          </p:nvSpPr>
          <p:spPr bwMode="auto">
            <a:xfrm>
              <a:off x="943283" y="1376979"/>
              <a:ext cx="5238974" cy="2893807"/>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grpSp>
      <p:sp>
        <p:nvSpPr>
          <p:cNvPr id="18" name="Picture Placeholder 3">
            <a:extLst>
              <a:ext uri="{FF2B5EF4-FFF2-40B4-BE49-F238E27FC236}">
                <a16:creationId xmlns:a16="http://schemas.microsoft.com/office/drawing/2014/main" id="{3114A655-2404-4CF7-8229-25F1231B0F44}"/>
              </a:ext>
            </a:extLst>
          </p:cNvPr>
          <p:cNvSpPr>
            <a:spLocks noGrp="1"/>
          </p:cNvSpPr>
          <p:nvPr>
            <p:ph type="pic" sz="quarter" idx="11"/>
          </p:nvPr>
        </p:nvSpPr>
        <p:spPr>
          <a:xfrm>
            <a:off x="1046498" y="1957619"/>
            <a:ext cx="4059809" cy="2148425"/>
          </a:xfrm>
          <a:pattFill prst="pct5">
            <a:fgClr>
              <a:schemeClr val="accent1"/>
            </a:fgClr>
            <a:bgClr>
              <a:schemeClr val="bg1"/>
            </a:bgClr>
          </a:pattFill>
        </p:spPr>
        <p:txBody>
          <a:bodyPr/>
          <a:lstStyle/>
          <a:p>
            <a:endParaRPr lang="en-US"/>
          </a:p>
        </p:txBody>
      </p:sp>
      <p:sp>
        <p:nvSpPr>
          <p:cNvPr id="21" name="Title 3">
            <a:extLst>
              <a:ext uri="{FF2B5EF4-FFF2-40B4-BE49-F238E27FC236}">
                <a16:creationId xmlns:a16="http://schemas.microsoft.com/office/drawing/2014/main" id="{883D396A-FDEE-41D9-BD4F-7E2A0EF37342}"/>
              </a:ext>
            </a:extLst>
          </p:cNvPr>
          <p:cNvSpPr>
            <a:spLocks noGrp="1"/>
          </p:cNvSpPr>
          <p:nvPr>
            <p:ph type="title"/>
          </p:nvPr>
        </p:nvSpPr>
        <p:spPr>
          <a:xfrm>
            <a:off x="6138451" y="3110594"/>
            <a:ext cx="5479351" cy="530766"/>
          </a:xfrm>
        </p:spPr>
        <p:txBody>
          <a:bodyPr anchor="b"/>
          <a:lstStyle>
            <a:lvl1pPr algn="l">
              <a:defRPr sz="2800"/>
            </a:lvl1pPr>
          </a:lstStyle>
          <a:p>
            <a:r>
              <a:rPr lang="en-US"/>
              <a:t>Click to edit Master</a:t>
            </a:r>
          </a:p>
        </p:txBody>
      </p:sp>
      <p:sp>
        <p:nvSpPr>
          <p:cNvPr id="22" name="Text Placeholder 13">
            <a:extLst>
              <a:ext uri="{FF2B5EF4-FFF2-40B4-BE49-F238E27FC236}">
                <a16:creationId xmlns:a16="http://schemas.microsoft.com/office/drawing/2014/main" id="{A1682A45-3D19-4C65-BC79-ECE56D1DE479}"/>
              </a:ext>
            </a:extLst>
          </p:cNvPr>
          <p:cNvSpPr>
            <a:spLocks noGrp="1"/>
          </p:cNvSpPr>
          <p:nvPr>
            <p:ph type="body" sz="quarter" idx="10"/>
          </p:nvPr>
        </p:nvSpPr>
        <p:spPr>
          <a:xfrm>
            <a:off x="6138452" y="3747407"/>
            <a:ext cx="5215659" cy="409754"/>
          </a:xfrm>
        </p:spPr>
        <p:txBody>
          <a:bodyPr/>
          <a:lstStyle>
            <a:lvl1pPr marL="0" indent="0">
              <a:spcBef>
                <a:spcPts val="600"/>
              </a:spcBef>
              <a:buFont typeface="Arial" panose="020B0604020202020204" pitchFamily="34" charset="0"/>
              <a:buNone/>
              <a:defRPr sz="1400">
                <a:solidFill>
                  <a:schemeClr val="accent5"/>
                </a:solidFill>
              </a:defRPr>
            </a:lvl1pPr>
            <a:lvl2pPr marL="0" indent="0">
              <a:spcBef>
                <a:spcPts val="0"/>
              </a:spcBef>
              <a:buFont typeface="Arial" panose="020B0604020202020204" pitchFamily="34" charset="0"/>
              <a:buNone/>
              <a:defRPr sz="1200"/>
            </a:lvl2pPr>
            <a:lvl3pPr marL="0" indent="0">
              <a:buFont typeface="Arial" panose="020B0604020202020204" pitchFamily="34" charset="0"/>
              <a:buNone/>
              <a:defRPr sz="1400"/>
            </a:lvl3pPr>
            <a:lvl4pPr marL="0" indent="0">
              <a:buFont typeface="Arial" panose="020B0604020202020204" pitchFamily="34" charset="0"/>
              <a:buNone/>
              <a:defRPr sz="1200"/>
            </a:lvl4pPr>
            <a:lvl5pPr marL="0" indent="0">
              <a:buFont typeface="Arial" panose="020B0604020202020204" pitchFamily="34" charset="0"/>
              <a:buNone/>
              <a:defRPr sz="1200"/>
            </a:lvl5pPr>
          </a:lstStyle>
          <a:p>
            <a:pPr lvl="0"/>
            <a:r>
              <a:rPr lang="en-US"/>
              <a:t>Edit Master text styles</a:t>
            </a:r>
          </a:p>
          <a:p>
            <a:pPr lvl="1"/>
            <a:r>
              <a:rPr lang="en-US"/>
              <a:t>Second </a:t>
            </a:r>
            <a:r>
              <a:rPr lang="en-US" err="1"/>
              <a:t>levelC</a:t>
            </a:r>
            <a:endParaRPr lang="en-US"/>
          </a:p>
        </p:txBody>
      </p:sp>
      <p:sp>
        <p:nvSpPr>
          <p:cNvPr id="23" name="Rectangle 22">
            <a:extLst>
              <a:ext uri="{FF2B5EF4-FFF2-40B4-BE49-F238E27FC236}">
                <a16:creationId xmlns:a16="http://schemas.microsoft.com/office/drawing/2014/main" id="{54203FA6-C387-48ED-8EFF-5C602AEE1113}"/>
              </a:ext>
            </a:extLst>
          </p:cNvPr>
          <p:cNvSpPr/>
          <p:nvPr userDrawn="1"/>
        </p:nvSpPr>
        <p:spPr bwMode="auto">
          <a:xfrm rot="5400000">
            <a:off x="8354136" y="-1604522"/>
            <a:ext cx="901334" cy="530399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100">
              <a:gradFill>
                <a:gsLst>
                  <a:gs pos="40075">
                    <a:srgbClr val="FFFFFF"/>
                  </a:gs>
                  <a:gs pos="30000">
                    <a:srgbClr val="FFFFFF"/>
                  </a:gs>
                </a:gsLst>
                <a:lin ang="5400000" scaled="0"/>
              </a:gradFill>
            </a:endParaRPr>
          </a:p>
        </p:txBody>
      </p:sp>
      <p:sp>
        <p:nvSpPr>
          <p:cNvPr id="24" name="TextBox 23">
            <a:extLst>
              <a:ext uri="{FF2B5EF4-FFF2-40B4-BE49-F238E27FC236}">
                <a16:creationId xmlns:a16="http://schemas.microsoft.com/office/drawing/2014/main" id="{CBF03F2A-E98C-4751-A51C-E61EF4B06911}"/>
              </a:ext>
            </a:extLst>
          </p:cNvPr>
          <p:cNvSpPr txBox="1"/>
          <p:nvPr userDrawn="1"/>
        </p:nvSpPr>
        <p:spPr>
          <a:xfrm>
            <a:off x="6552945" y="785639"/>
            <a:ext cx="4503715" cy="534187"/>
          </a:xfrm>
          <a:prstGeom prst="rect">
            <a:avLst/>
          </a:prstGeom>
          <a:noFill/>
        </p:spPr>
        <p:txBody>
          <a:bodyPr wrap="none" lIns="0" tIns="0" rIns="0" bIns="0" rtlCol="0">
            <a:spAutoFit/>
          </a:bodyPr>
          <a:lstStyle/>
          <a:p>
            <a:pPr algn="ctr"/>
            <a:r>
              <a:rPr lang="en-US" sz="3200" b="1" spc="1000" baseline="0">
                <a:solidFill>
                  <a:schemeClr val="bg1"/>
                </a:solidFill>
              </a:rPr>
              <a:t>ANNOUNCING</a:t>
            </a:r>
          </a:p>
        </p:txBody>
      </p:sp>
    </p:spTree>
    <p:extLst>
      <p:ext uri="{BB962C8B-B14F-4D97-AF65-F5344CB8AC3E}">
        <p14:creationId xmlns:p14="http://schemas.microsoft.com/office/powerpoint/2010/main" val="1096194993"/>
      </p:ext>
    </p:extLst>
  </p:cSld>
  <p:clrMapOvr>
    <a:masterClrMapping/>
  </p:clrMapOvr>
  <p:extLst>
    <p:ext uri="{DCECCB84-F9BA-43D5-87BE-67443E8EF086}">
      <p15:sldGuideLst xmlns:p15="http://schemas.microsoft.com/office/powerpoint/2012/main">
        <p15:guide id="1" pos="2280">
          <p15:clr>
            <a:srgbClr val="FBAE40"/>
          </p15:clr>
        </p15:guide>
        <p15:guide id="2" orient="horz" pos="1992">
          <p15:clr>
            <a:srgbClr val="FBAE40"/>
          </p15:clr>
        </p15:guide>
        <p15:guide id="3" pos="4800">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5_Company History 1">
    <p:spTree>
      <p:nvGrpSpPr>
        <p:cNvPr id="1" name=""/>
        <p:cNvGrpSpPr/>
        <p:nvPr/>
      </p:nvGrpSpPr>
      <p:grpSpPr>
        <a:xfrm>
          <a:off x="0" y="0"/>
          <a:ext cx="0" cy="0"/>
          <a:chOff x="0" y="0"/>
          <a:chExt cx="0" cy="0"/>
        </a:xfrm>
      </p:grpSpPr>
      <p:sp>
        <p:nvSpPr>
          <p:cNvPr id="13" name="Rectangle 12"/>
          <p:cNvSpPr>
            <a:spLocks/>
          </p:cNvSpPr>
          <p:nvPr userDrawn="1"/>
        </p:nvSpPr>
        <p:spPr>
          <a:xfrm>
            <a:off x="11772900" y="3194954"/>
            <a:ext cx="419100"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8" name="Rectangle 7">
            <a:extLst>
              <a:ext uri="{FF2B5EF4-FFF2-40B4-BE49-F238E27FC236}">
                <a16:creationId xmlns:a16="http://schemas.microsoft.com/office/drawing/2014/main" id="{D1F309D2-B716-40E0-931F-F15CD5407E0C}"/>
              </a:ext>
            </a:extLst>
          </p:cNvPr>
          <p:cNvSpPr>
            <a:spLocks/>
          </p:cNvSpPr>
          <p:nvPr userDrawn="1"/>
        </p:nvSpPr>
        <p:spPr>
          <a:xfrm>
            <a:off x="2" y="3210472"/>
            <a:ext cx="5970492"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14" name="Rectangle 13">
            <a:extLst>
              <a:ext uri="{FF2B5EF4-FFF2-40B4-BE49-F238E27FC236}">
                <a16:creationId xmlns:a16="http://schemas.microsoft.com/office/drawing/2014/main" id="{AB80E8C1-1C03-4D29-A328-38D6947DAD71}"/>
              </a:ext>
            </a:extLst>
          </p:cNvPr>
          <p:cNvSpPr/>
          <p:nvPr userDrawn="1"/>
        </p:nvSpPr>
        <p:spPr bwMode="auto">
          <a:xfrm>
            <a:off x="574197" y="292100"/>
            <a:ext cx="5004411" cy="6069746"/>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17" name="Title 3">
            <a:extLst>
              <a:ext uri="{FF2B5EF4-FFF2-40B4-BE49-F238E27FC236}">
                <a16:creationId xmlns:a16="http://schemas.microsoft.com/office/drawing/2014/main" id="{13601601-E319-4565-AC5B-83F392AE4DC3}"/>
              </a:ext>
            </a:extLst>
          </p:cNvPr>
          <p:cNvSpPr>
            <a:spLocks noGrp="1"/>
          </p:cNvSpPr>
          <p:nvPr>
            <p:ph type="title"/>
          </p:nvPr>
        </p:nvSpPr>
        <p:spPr>
          <a:xfrm>
            <a:off x="6138452" y="3210472"/>
            <a:ext cx="5209836" cy="430887"/>
          </a:xfrm>
        </p:spPr>
        <p:txBody>
          <a:bodyPr anchor="b"/>
          <a:lstStyle>
            <a:lvl1pPr algn="l">
              <a:defRPr sz="2800"/>
            </a:lvl1pPr>
          </a:lstStyle>
          <a:p>
            <a:r>
              <a:rPr lang="en-US"/>
              <a:t>Click to edit Master</a:t>
            </a:r>
          </a:p>
        </p:txBody>
      </p:sp>
      <p:sp>
        <p:nvSpPr>
          <p:cNvPr id="19" name="Rectangle 18">
            <a:extLst>
              <a:ext uri="{FF2B5EF4-FFF2-40B4-BE49-F238E27FC236}">
                <a16:creationId xmlns:a16="http://schemas.microsoft.com/office/drawing/2014/main" id="{96726164-E26C-4A97-A9B7-F480AB72AC6C}"/>
              </a:ext>
            </a:extLst>
          </p:cNvPr>
          <p:cNvSpPr/>
          <p:nvPr userDrawn="1"/>
        </p:nvSpPr>
        <p:spPr bwMode="auto">
          <a:xfrm rot="5400000">
            <a:off x="8354136" y="-1604522"/>
            <a:ext cx="901334" cy="530399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100">
              <a:gradFill>
                <a:gsLst>
                  <a:gs pos="40075">
                    <a:srgbClr val="FFFFFF"/>
                  </a:gs>
                  <a:gs pos="30000">
                    <a:srgbClr val="FFFFFF"/>
                  </a:gs>
                </a:gsLst>
                <a:lin ang="5400000" scaled="0"/>
              </a:gradFill>
            </a:endParaRPr>
          </a:p>
        </p:txBody>
      </p:sp>
      <p:sp>
        <p:nvSpPr>
          <p:cNvPr id="20" name="TextBox 19">
            <a:extLst>
              <a:ext uri="{FF2B5EF4-FFF2-40B4-BE49-F238E27FC236}">
                <a16:creationId xmlns:a16="http://schemas.microsoft.com/office/drawing/2014/main" id="{88477CC5-9D98-430F-A5A4-E53960565681}"/>
              </a:ext>
            </a:extLst>
          </p:cNvPr>
          <p:cNvSpPr txBox="1"/>
          <p:nvPr userDrawn="1"/>
        </p:nvSpPr>
        <p:spPr>
          <a:xfrm>
            <a:off x="6552945" y="785639"/>
            <a:ext cx="4503715" cy="534187"/>
          </a:xfrm>
          <a:prstGeom prst="rect">
            <a:avLst/>
          </a:prstGeom>
          <a:noFill/>
        </p:spPr>
        <p:txBody>
          <a:bodyPr wrap="none" lIns="0" tIns="0" rIns="0" bIns="0" rtlCol="0">
            <a:spAutoFit/>
          </a:bodyPr>
          <a:lstStyle/>
          <a:p>
            <a:pPr algn="ctr"/>
            <a:r>
              <a:rPr lang="en-US" sz="3200" b="1" spc="1000" baseline="0">
                <a:solidFill>
                  <a:schemeClr val="bg1"/>
                </a:solidFill>
              </a:rPr>
              <a:t>ANNOUNCING</a:t>
            </a:r>
          </a:p>
        </p:txBody>
      </p:sp>
    </p:spTree>
    <p:extLst>
      <p:ext uri="{BB962C8B-B14F-4D97-AF65-F5344CB8AC3E}">
        <p14:creationId xmlns:p14="http://schemas.microsoft.com/office/powerpoint/2010/main" val="688914178"/>
      </p:ext>
    </p:extLst>
  </p:cSld>
  <p:clrMapOvr>
    <a:masterClrMapping/>
  </p:clrMapOvr>
  <p:extLst>
    <p:ext uri="{DCECCB84-F9BA-43D5-87BE-67443E8EF086}">
      <p15:sldGuideLst xmlns:p15="http://schemas.microsoft.com/office/powerpoint/2012/main">
        <p15:guide id="1" pos="2280">
          <p15:clr>
            <a:srgbClr val="FBAE40"/>
          </p15:clr>
        </p15:guide>
        <p15:guide id="2" orient="horz" pos="2016">
          <p15:clr>
            <a:srgbClr val="FBAE40"/>
          </p15:clr>
        </p15:guide>
        <p15:guide id="3" orient="horz" pos="2256">
          <p15:clr>
            <a:srgbClr val="FBAE40"/>
          </p15:clr>
        </p15:guide>
        <p15:guide id="4" orient="horz" pos="864">
          <p15:clr>
            <a:srgbClr val="FBAE40"/>
          </p15:clr>
        </p15:guide>
        <p15:guide id="5" orient="horz" pos="2832">
          <p15:clr>
            <a:srgbClr val="FBAE40"/>
          </p15:clr>
        </p15:guide>
        <p15:guide id="6" orient="horz" pos="3096">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_Company History 1">
    <p:spTree>
      <p:nvGrpSpPr>
        <p:cNvPr id="1" name=""/>
        <p:cNvGrpSpPr/>
        <p:nvPr/>
      </p:nvGrpSpPr>
      <p:grpSpPr>
        <a:xfrm>
          <a:off x="0" y="0"/>
          <a:ext cx="0" cy="0"/>
          <a:chOff x="0" y="0"/>
          <a:chExt cx="0" cy="0"/>
        </a:xfrm>
      </p:grpSpPr>
      <p:sp>
        <p:nvSpPr>
          <p:cNvPr id="12" name="Rectangle 11"/>
          <p:cNvSpPr>
            <a:spLocks/>
          </p:cNvSpPr>
          <p:nvPr userDrawn="1"/>
        </p:nvSpPr>
        <p:spPr>
          <a:xfrm>
            <a:off x="2" y="3210472"/>
            <a:ext cx="5970492"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13" name="Rectangle 12"/>
          <p:cNvSpPr>
            <a:spLocks/>
          </p:cNvSpPr>
          <p:nvPr userDrawn="1"/>
        </p:nvSpPr>
        <p:spPr>
          <a:xfrm>
            <a:off x="11772900" y="3194954"/>
            <a:ext cx="419100"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2" name="Rectangle 1">
            <a:extLst>
              <a:ext uri="{FF2B5EF4-FFF2-40B4-BE49-F238E27FC236}">
                <a16:creationId xmlns:a16="http://schemas.microsoft.com/office/drawing/2014/main" id="{F88134B9-5097-4FAD-8319-91ED71F0E18C}"/>
              </a:ext>
            </a:extLst>
          </p:cNvPr>
          <p:cNvSpPr/>
          <p:nvPr userDrawn="1"/>
        </p:nvSpPr>
        <p:spPr bwMode="auto">
          <a:xfrm>
            <a:off x="574197" y="292100"/>
            <a:ext cx="5004411" cy="6069746"/>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6" name="Title 3">
            <a:extLst>
              <a:ext uri="{FF2B5EF4-FFF2-40B4-BE49-F238E27FC236}">
                <a16:creationId xmlns:a16="http://schemas.microsoft.com/office/drawing/2014/main" id="{AD3BA088-9EE2-4E1B-A911-5C8C54E4B319}"/>
              </a:ext>
            </a:extLst>
          </p:cNvPr>
          <p:cNvSpPr>
            <a:spLocks noGrp="1"/>
          </p:cNvSpPr>
          <p:nvPr>
            <p:ph type="title"/>
          </p:nvPr>
        </p:nvSpPr>
        <p:spPr>
          <a:xfrm>
            <a:off x="6138452" y="3210472"/>
            <a:ext cx="5209836" cy="430887"/>
          </a:xfrm>
        </p:spPr>
        <p:txBody>
          <a:bodyPr anchor="b"/>
          <a:lstStyle>
            <a:lvl1pPr algn="l">
              <a:defRPr sz="2800"/>
            </a:lvl1pPr>
          </a:lstStyle>
          <a:p>
            <a:r>
              <a:rPr lang="en-US"/>
              <a:t>Click to edit Master</a:t>
            </a:r>
          </a:p>
        </p:txBody>
      </p:sp>
      <p:sp>
        <p:nvSpPr>
          <p:cNvPr id="7" name="Text Placeholder 13">
            <a:extLst>
              <a:ext uri="{FF2B5EF4-FFF2-40B4-BE49-F238E27FC236}">
                <a16:creationId xmlns:a16="http://schemas.microsoft.com/office/drawing/2014/main" id="{0AF52823-D12A-4E82-B2BC-6C7EA62FC18F}"/>
              </a:ext>
            </a:extLst>
          </p:cNvPr>
          <p:cNvSpPr>
            <a:spLocks noGrp="1"/>
          </p:cNvSpPr>
          <p:nvPr>
            <p:ph type="body" sz="quarter" idx="10"/>
          </p:nvPr>
        </p:nvSpPr>
        <p:spPr>
          <a:xfrm>
            <a:off x="6138452" y="3747407"/>
            <a:ext cx="5215659" cy="409754"/>
          </a:xfrm>
        </p:spPr>
        <p:txBody>
          <a:bodyPr/>
          <a:lstStyle>
            <a:lvl1pPr marL="0" indent="0">
              <a:spcBef>
                <a:spcPts val="600"/>
              </a:spcBef>
              <a:buFont typeface="Arial" panose="020B0604020202020204" pitchFamily="34" charset="0"/>
              <a:buNone/>
              <a:defRPr sz="1400">
                <a:solidFill>
                  <a:schemeClr val="accent5"/>
                </a:solidFill>
              </a:defRPr>
            </a:lvl1pPr>
            <a:lvl2pPr marL="0" indent="0">
              <a:spcBef>
                <a:spcPts val="0"/>
              </a:spcBef>
              <a:buFont typeface="Arial" panose="020B0604020202020204" pitchFamily="34" charset="0"/>
              <a:buNone/>
              <a:defRPr sz="1200"/>
            </a:lvl2pPr>
            <a:lvl3pPr marL="0" indent="0">
              <a:buFont typeface="Arial" panose="020B0604020202020204" pitchFamily="34" charset="0"/>
              <a:buNone/>
              <a:defRPr sz="1400"/>
            </a:lvl3pPr>
            <a:lvl4pPr marL="0" indent="0">
              <a:buFont typeface="Arial" panose="020B0604020202020204" pitchFamily="34" charset="0"/>
              <a:buNone/>
              <a:defRPr sz="1200"/>
            </a:lvl4pPr>
            <a:lvl5pPr marL="0" indent="0">
              <a:buFont typeface="Arial" panose="020B0604020202020204" pitchFamily="34" charset="0"/>
              <a:buNone/>
              <a:defRPr sz="1200"/>
            </a:lvl5pPr>
          </a:lstStyle>
          <a:p>
            <a:pPr lvl="0"/>
            <a:r>
              <a:rPr lang="en-US"/>
              <a:t>Edit Master text styles</a:t>
            </a:r>
          </a:p>
          <a:p>
            <a:pPr lvl="1"/>
            <a:r>
              <a:rPr lang="en-US"/>
              <a:t>Second </a:t>
            </a:r>
            <a:r>
              <a:rPr lang="en-US" err="1"/>
              <a:t>levelC</a:t>
            </a:r>
            <a:endParaRPr lang="en-US"/>
          </a:p>
        </p:txBody>
      </p:sp>
    </p:spTree>
    <p:extLst>
      <p:ext uri="{BB962C8B-B14F-4D97-AF65-F5344CB8AC3E}">
        <p14:creationId xmlns:p14="http://schemas.microsoft.com/office/powerpoint/2010/main" val="1405436286"/>
      </p:ext>
    </p:extLst>
  </p:cSld>
  <p:clrMapOvr>
    <a:masterClrMapping/>
  </p:clrMapOvr>
  <p:extLst>
    <p:ext uri="{DCECCB84-F9BA-43D5-87BE-67443E8EF086}">
      <p15:sldGuideLst xmlns:p15="http://schemas.microsoft.com/office/powerpoint/2012/main">
        <p15:guide id="1" pos="1944">
          <p15:clr>
            <a:srgbClr val="FBAE40"/>
          </p15:clr>
        </p15:guide>
        <p15:guide id="2" orient="horz" pos="2016">
          <p15:clr>
            <a:srgbClr val="FBAE40"/>
          </p15:clr>
        </p15:guide>
        <p15:guide id="3" orient="horz" pos="840">
          <p15:clr>
            <a:srgbClr val="FBAE40"/>
          </p15:clr>
        </p15:guide>
        <p15:guide id="4" orient="horz" pos="3312">
          <p15:clr>
            <a:srgbClr val="FBAE40"/>
          </p15:clr>
        </p15:guide>
        <p15:guide id="5" orient="horz" pos="2640">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5_Title Only">
    <p:bg>
      <p:bgRef idx="1001">
        <a:schemeClr val="bg1"/>
      </p:bgRef>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6E7D7EE-39B1-4E7B-A954-0B51E4EEA59F}"/>
              </a:ext>
            </a:extLst>
          </p:cNvPr>
          <p:cNvSpPr>
            <a:spLocks noGrp="1"/>
          </p:cNvSpPr>
          <p:nvPr>
            <p:ph type="title"/>
          </p:nvPr>
        </p:nvSpPr>
        <p:spPr>
          <a:xfrm>
            <a:off x="584200" y="2382559"/>
            <a:ext cx="3746260" cy="984885"/>
          </a:xfrm>
        </p:spPr>
        <p:txBody>
          <a:bodyPr anchor="ctr"/>
          <a:lstStyle>
            <a:lvl1pPr algn="l">
              <a:defRPr sz="3200"/>
            </a:lvl1pPr>
          </a:lstStyle>
          <a:p>
            <a:r>
              <a:rPr lang="en-US"/>
              <a:t>Click to edit Master title style</a:t>
            </a:r>
          </a:p>
        </p:txBody>
      </p:sp>
      <p:sp>
        <p:nvSpPr>
          <p:cNvPr id="3" name="Rectangle 2">
            <a:extLst>
              <a:ext uri="{FF2B5EF4-FFF2-40B4-BE49-F238E27FC236}">
                <a16:creationId xmlns:a16="http://schemas.microsoft.com/office/drawing/2014/main" id="{4726D277-5B5E-4EFC-9E04-A5B73BE15896}"/>
              </a:ext>
            </a:extLst>
          </p:cNvPr>
          <p:cNvSpPr/>
          <p:nvPr userDrawn="1"/>
        </p:nvSpPr>
        <p:spPr bwMode="auto">
          <a:xfrm>
            <a:off x="6325644" y="0"/>
            <a:ext cx="5866356" cy="6858000"/>
          </a:xfrm>
          <a:prstGeom prst="rect">
            <a:avLst/>
          </a:prstGeom>
          <a:solidFill>
            <a:schemeClr val="accent5">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4" name="Rectangle: Rounded Corners 3">
            <a:extLst>
              <a:ext uri="{FF2B5EF4-FFF2-40B4-BE49-F238E27FC236}">
                <a16:creationId xmlns:a16="http://schemas.microsoft.com/office/drawing/2014/main" id="{7362C29E-2174-4870-98E5-5008ED6C11CF}"/>
              </a:ext>
            </a:extLst>
          </p:cNvPr>
          <p:cNvSpPr/>
          <p:nvPr userDrawn="1"/>
        </p:nvSpPr>
        <p:spPr bwMode="auto">
          <a:xfrm>
            <a:off x="4962144" y="647846"/>
            <a:ext cx="9107424" cy="5606650"/>
          </a:xfrm>
          <a:prstGeom prst="roundRect">
            <a:avLst>
              <a:gd name="adj" fmla="val 4021"/>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6" name="Text Placeholder 5">
            <a:extLst>
              <a:ext uri="{FF2B5EF4-FFF2-40B4-BE49-F238E27FC236}">
                <a16:creationId xmlns:a16="http://schemas.microsoft.com/office/drawing/2014/main" id="{1D647D87-90CB-4DC6-AAF1-6422B13BA317}"/>
              </a:ext>
            </a:extLst>
          </p:cNvPr>
          <p:cNvSpPr>
            <a:spLocks noGrp="1"/>
          </p:cNvSpPr>
          <p:nvPr>
            <p:ph type="body" sz="quarter" idx="10"/>
          </p:nvPr>
        </p:nvSpPr>
        <p:spPr>
          <a:xfrm>
            <a:off x="584200" y="3429000"/>
            <a:ext cx="3865563" cy="169227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0253006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2_Company History 1">
    <p:spTree>
      <p:nvGrpSpPr>
        <p:cNvPr id="1" name=""/>
        <p:cNvGrpSpPr/>
        <p:nvPr/>
      </p:nvGrpSpPr>
      <p:grpSpPr>
        <a:xfrm>
          <a:off x="0" y="0"/>
          <a:ext cx="0" cy="0"/>
          <a:chOff x="0" y="0"/>
          <a:chExt cx="0" cy="0"/>
        </a:xfrm>
      </p:grpSpPr>
      <p:sp>
        <p:nvSpPr>
          <p:cNvPr id="12" name="Rectangle 11"/>
          <p:cNvSpPr>
            <a:spLocks/>
          </p:cNvSpPr>
          <p:nvPr userDrawn="1"/>
        </p:nvSpPr>
        <p:spPr>
          <a:xfrm>
            <a:off x="2" y="3210472"/>
            <a:ext cx="7268306"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13" name="Rectangle 12"/>
          <p:cNvSpPr>
            <a:spLocks/>
          </p:cNvSpPr>
          <p:nvPr userDrawn="1"/>
        </p:nvSpPr>
        <p:spPr>
          <a:xfrm>
            <a:off x="11772900" y="3194954"/>
            <a:ext cx="419100"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2" name="Rectangle 1">
            <a:extLst>
              <a:ext uri="{FF2B5EF4-FFF2-40B4-BE49-F238E27FC236}">
                <a16:creationId xmlns:a16="http://schemas.microsoft.com/office/drawing/2014/main" id="{F88134B9-5097-4FAD-8319-91ED71F0E18C}"/>
              </a:ext>
            </a:extLst>
          </p:cNvPr>
          <p:cNvSpPr/>
          <p:nvPr userDrawn="1"/>
        </p:nvSpPr>
        <p:spPr bwMode="auto">
          <a:xfrm>
            <a:off x="574197" y="292100"/>
            <a:ext cx="6119680" cy="6069746"/>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10" name="Title 3">
            <a:extLst>
              <a:ext uri="{FF2B5EF4-FFF2-40B4-BE49-F238E27FC236}">
                <a16:creationId xmlns:a16="http://schemas.microsoft.com/office/drawing/2014/main" id="{46719086-594E-4EFF-9A30-EDD535FD7DD3}"/>
              </a:ext>
            </a:extLst>
          </p:cNvPr>
          <p:cNvSpPr>
            <a:spLocks noGrp="1"/>
          </p:cNvSpPr>
          <p:nvPr>
            <p:ph type="title"/>
          </p:nvPr>
        </p:nvSpPr>
        <p:spPr>
          <a:xfrm>
            <a:off x="7624355" y="3210472"/>
            <a:ext cx="3896693" cy="549357"/>
          </a:xfrm>
        </p:spPr>
        <p:txBody>
          <a:bodyPr anchor="b"/>
          <a:lstStyle>
            <a:lvl1pPr algn="l">
              <a:defRPr sz="3200"/>
            </a:lvl1pPr>
          </a:lstStyle>
          <a:p>
            <a:r>
              <a:rPr lang="en-US"/>
              <a:t>Click to edit Master</a:t>
            </a:r>
          </a:p>
        </p:txBody>
      </p:sp>
      <p:sp>
        <p:nvSpPr>
          <p:cNvPr id="11" name="Text Placeholder 13">
            <a:extLst>
              <a:ext uri="{FF2B5EF4-FFF2-40B4-BE49-F238E27FC236}">
                <a16:creationId xmlns:a16="http://schemas.microsoft.com/office/drawing/2014/main" id="{D4CB1C8C-E2A3-4E26-BEE3-4B538680F156}"/>
              </a:ext>
            </a:extLst>
          </p:cNvPr>
          <p:cNvSpPr>
            <a:spLocks noGrp="1"/>
          </p:cNvSpPr>
          <p:nvPr>
            <p:ph type="body" sz="quarter" idx="10"/>
          </p:nvPr>
        </p:nvSpPr>
        <p:spPr>
          <a:xfrm>
            <a:off x="7620000" y="3888921"/>
            <a:ext cx="3901048" cy="409754"/>
          </a:xfrm>
        </p:spPr>
        <p:txBody>
          <a:bodyPr/>
          <a:lstStyle>
            <a:lvl1pPr marL="0" indent="0">
              <a:spcBef>
                <a:spcPts val="600"/>
              </a:spcBef>
              <a:buFont typeface="Arial" panose="020B0604020202020204" pitchFamily="34" charset="0"/>
              <a:buNone/>
              <a:defRPr sz="1400">
                <a:solidFill>
                  <a:schemeClr val="accent3"/>
                </a:solidFill>
              </a:defRPr>
            </a:lvl1pPr>
            <a:lvl2pPr marL="0" indent="0">
              <a:spcBef>
                <a:spcPts val="0"/>
              </a:spcBef>
              <a:buFont typeface="Arial" panose="020B0604020202020204" pitchFamily="34" charset="0"/>
              <a:buNone/>
              <a:defRPr sz="1200"/>
            </a:lvl2pPr>
            <a:lvl3pPr marL="0" indent="0">
              <a:buFont typeface="Arial" panose="020B0604020202020204" pitchFamily="34" charset="0"/>
              <a:buNone/>
              <a:defRPr sz="1400"/>
            </a:lvl3pPr>
            <a:lvl4pPr marL="0" indent="0">
              <a:buFont typeface="Arial" panose="020B0604020202020204" pitchFamily="34" charset="0"/>
              <a:buNone/>
              <a:defRPr sz="1200"/>
            </a:lvl4pPr>
            <a:lvl5pPr marL="0" indent="0">
              <a:buFont typeface="Arial" panose="020B0604020202020204" pitchFamily="34" charset="0"/>
              <a:buNone/>
              <a:defRPr sz="1200"/>
            </a:lvl5pPr>
          </a:lstStyle>
          <a:p>
            <a:pPr lvl="0"/>
            <a:r>
              <a:rPr lang="en-US"/>
              <a:t>Edit Master text styles</a:t>
            </a:r>
          </a:p>
          <a:p>
            <a:pPr lvl="1"/>
            <a:r>
              <a:rPr lang="en-US"/>
              <a:t>Second </a:t>
            </a:r>
            <a:r>
              <a:rPr lang="en-US" err="1"/>
              <a:t>levelC</a:t>
            </a:r>
            <a:endParaRPr lang="en-US"/>
          </a:p>
        </p:txBody>
      </p:sp>
    </p:spTree>
    <p:extLst>
      <p:ext uri="{BB962C8B-B14F-4D97-AF65-F5344CB8AC3E}">
        <p14:creationId xmlns:p14="http://schemas.microsoft.com/office/powerpoint/2010/main" val="8463621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Four columns charts &amp; graph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5B5913-F6C7-474A-876B-B7CEE83F3DB2}"/>
              </a:ext>
            </a:extLst>
          </p:cNvPr>
          <p:cNvSpPr>
            <a:spLocks noGrp="1"/>
          </p:cNvSpPr>
          <p:nvPr>
            <p:ph type="title" hasCustomPrompt="1"/>
          </p:nvPr>
        </p:nvSpPr>
        <p:spPr/>
        <p:txBody>
          <a:bodyPr/>
          <a:lstStyle>
            <a:lvl1pPr>
              <a:defRPr/>
            </a:lvl1pPr>
          </a:lstStyle>
          <a:p>
            <a:r>
              <a:rPr lang="en-US"/>
              <a:t>Four columns charts &amp; graphs layout</a:t>
            </a:r>
          </a:p>
        </p:txBody>
      </p:sp>
      <p:sp>
        <p:nvSpPr>
          <p:cNvPr id="6" name="Content Placeholder 15">
            <a:extLst>
              <a:ext uri="{FF2B5EF4-FFF2-40B4-BE49-F238E27FC236}">
                <a16:creationId xmlns:a16="http://schemas.microsoft.com/office/drawing/2014/main" id="{D97E513A-E76E-410C-9498-28E6F5916AC1}"/>
              </a:ext>
            </a:extLst>
          </p:cNvPr>
          <p:cNvSpPr>
            <a:spLocks noGrp="1"/>
          </p:cNvSpPr>
          <p:nvPr>
            <p:ph sz="quarter" idx="17" hasCustomPrompt="1"/>
          </p:nvPr>
        </p:nvSpPr>
        <p:spPr>
          <a:xfrm>
            <a:off x="579438" y="1977917"/>
            <a:ext cx="2540001" cy="2537294"/>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73090C7C-E2EE-485D-A97C-9583A96FF934}"/>
              </a:ext>
            </a:extLst>
          </p:cNvPr>
          <p:cNvSpPr>
            <a:spLocks noGrp="1"/>
          </p:cNvSpPr>
          <p:nvPr>
            <p:ph sz="quarter" idx="18" hasCustomPrompt="1"/>
          </p:nvPr>
        </p:nvSpPr>
        <p:spPr>
          <a:xfrm>
            <a:off x="3413921" y="1980432"/>
            <a:ext cx="2540001" cy="2537294"/>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8" name="Content Placeholder 15">
            <a:extLst>
              <a:ext uri="{FF2B5EF4-FFF2-40B4-BE49-F238E27FC236}">
                <a16:creationId xmlns:a16="http://schemas.microsoft.com/office/drawing/2014/main" id="{87156143-B806-4326-87FB-3003687C2D05}"/>
              </a:ext>
            </a:extLst>
          </p:cNvPr>
          <p:cNvSpPr>
            <a:spLocks noGrp="1"/>
          </p:cNvSpPr>
          <p:nvPr>
            <p:ph sz="quarter" idx="19" hasCustomPrompt="1"/>
          </p:nvPr>
        </p:nvSpPr>
        <p:spPr>
          <a:xfrm>
            <a:off x="6245329" y="1980432"/>
            <a:ext cx="2540001" cy="2537294"/>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0" name="Text Placeholder 4">
            <a:extLst>
              <a:ext uri="{FF2B5EF4-FFF2-40B4-BE49-F238E27FC236}">
                <a16:creationId xmlns:a16="http://schemas.microsoft.com/office/drawing/2014/main" id="{B65C1857-1AA6-4A2D-9133-ECE458294444}"/>
              </a:ext>
            </a:extLst>
          </p:cNvPr>
          <p:cNvSpPr>
            <a:spLocks noGrp="1"/>
          </p:cNvSpPr>
          <p:nvPr>
            <p:ph type="body" sz="quarter" idx="11" hasCustomPrompt="1"/>
          </p:nvPr>
        </p:nvSpPr>
        <p:spPr>
          <a:xfrm>
            <a:off x="583559" y="4733297"/>
            <a:ext cx="2535880" cy="1420902"/>
          </a:xfrm>
        </p:spPr>
        <p:txBody>
          <a:bodyPr lIns="0" tIns="0" rIns="0" bIns="0"/>
          <a:lstStyle>
            <a:lvl1pPr marL="0" indent="0">
              <a:lnSpc>
                <a:spcPct val="100000"/>
              </a:lnSpc>
              <a:spcBef>
                <a:spcPts val="1000"/>
              </a:spcBef>
              <a:spcAft>
                <a:spcPts val="0"/>
              </a:spcAft>
              <a:buNone/>
              <a:defRPr sz="1400" b="0">
                <a:solidFill>
                  <a:schemeClr val="tx1"/>
                </a:solidFill>
                <a:latin typeface="+mj-lt"/>
              </a:defRPr>
            </a:lvl1pPr>
            <a:lvl2pPr marL="0" marR="0" indent="0" algn="l" defTabSz="914367" rtl="0" eaLnBrk="1" fontAlgn="auto" latinLnBrk="0" hangingPunct="1">
              <a:lnSpc>
                <a:spcPct val="100000"/>
              </a:lnSpc>
              <a:spcBef>
                <a:spcPts val="10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0"/>
            <a:r>
              <a:rPr lang="en-US"/>
              <a:t>Title Segoe UI </a:t>
            </a:r>
            <a:r>
              <a:rPr lang="en-US" err="1"/>
              <a:t>Semibold</a:t>
            </a:r>
            <a:r>
              <a:rPr lang="en-US"/>
              <a:t> 14</a:t>
            </a:r>
          </a:p>
          <a:p>
            <a:pPr lvl="1"/>
            <a:r>
              <a:rPr lang="en-US"/>
              <a:t>Body copy Segoe Regular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a:t>
            </a:r>
          </a:p>
        </p:txBody>
      </p:sp>
      <p:sp>
        <p:nvSpPr>
          <p:cNvPr id="11" name="Text Placeholder 4">
            <a:extLst>
              <a:ext uri="{FF2B5EF4-FFF2-40B4-BE49-F238E27FC236}">
                <a16:creationId xmlns:a16="http://schemas.microsoft.com/office/drawing/2014/main" id="{23515DEE-CB9F-4EC3-99C3-272378FEB035}"/>
              </a:ext>
            </a:extLst>
          </p:cNvPr>
          <p:cNvSpPr>
            <a:spLocks noGrp="1"/>
          </p:cNvSpPr>
          <p:nvPr>
            <p:ph type="body" sz="quarter" idx="12" hasCustomPrompt="1"/>
          </p:nvPr>
        </p:nvSpPr>
        <p:spPr>
          <a:xfrm>
            <a:off x="3413921" y="4733297"/>
            <a:ext cx="2536926" cy="1420902"/>
          </a:xfrm>
        </p:spPr>
        <p:txBody>
          <a:bodyPr lIns="0" tIns="0" rIns="0" bIns="0"/>
          <a:lstStyle>
            <a:lvl1pPr marL="0" indent="0">
              <a:lnSpc>
                <a:spcPct val="100000"/>
              </a:lnSpc>
              <a:spcBef>
                <a:spcPts val="1000"/>
              </a:spcBef>
              <a:spcAft>
                <a:spcPts val="0"/>
              </a:spcAft>
              <a:buNone/>
              <a:defRPr sz="1400">
                <a:solidFill>
                  <a:schemeClr val="tx1"/>
                </a:solidFill>
                <a:latin typeface="+mj-lt"/>
              </a:defRPr>
            </a:lvl1pPr>
            <a:lvl2pPr marL="0" marR="0" indent="0" algn="l" defTabSz="914367" rtl="0" eaLnBrk="1" fontAlgn="auto" latinLnBrk="0" hangingPunct="1">
              <a:lnSpc>
                <a:spcPct val="100000"/>
              </a:lnSpc>
              <a:spcBef>
                <a:spcPts val="1000"/>
              </a:spcBef>
              <a:spcAft>
                <a:spcPts val="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Title Segoe UI </a:t>
            </a:r>
            <a:r>
              <a:rPr lang="en-US" err="1"/>
              <a:t>Semibold</a:t>
            </a:r>
            <a:r>
              <a:rPr lang="en-US"/>
              <a:t> 14</a:t>
            </a:r>
          </a:p>
          <a:p>
            <a:pPr lvl="1"/>
            <a:r>
              <a:rPr lang="en-US"/>
              <a:t>Body copy Segoe Regular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a:t>
            </a:r>
          </a:p>
        </p:txBody>
      </p:sp>
      <p:sp>
        <p:nvSpPr>
          <p:cNvPr id="12" name="Text Placeholder 4">
            <a:extLst>
              <a:ext uri="{FF2B5EF4-FFF2-40B4-BE49-F238E27FC236}">
                <a16:creationId xmlns:a16="http://schemas.microsoft.com/office/drawing/2014/main" id="{20350B06-F1C7-4D41-8F4F-2903C8640078}"/>
              </a:ext>
            </a:extLst>
          </p:cNvPr>
          <p:cNvSpPr>
            <a:spLocks noGrp="1"/>
          </p:cNvSpPr>
          <p:nvPr>
            <p:ph type="body" sz="quarter" idx="13" hasCustomPrompt="1"/>
          </p:nvPr>
        </p:nvSpPr>
        <p:spPr>
          <a:xfrm>
            <a:off x="6245329" y="4733297"/>
            <a:ext cx="2536926" cy="1420902"/>
          </a:xfrm>
        </p:spPr>
        <p:txBody>
          <a:bodyPr lIns="0" tIns="0" rIns="0" bIns="0"/>
          <a:lstStyle>
            <a:lvl1pPr marL="0" indent="0">
              <a:lnSpc>
                <a:spcPct val="100000"/>
              </a:lnSpc>
              <a:spcBef>
                <a:spcPts val="1000"/>
              </a:spcBef>
              <a:spcAft>
                <a:spcPts val="0"/>
              </a:spcAft>
              <a:buNone/>
              <a:defRPr sz="1400">
                <a:solidFill>
                  <a:schemeClr val="tx1"/>
                </a:solidFill>
                <a:latin typeface="+mj-lt"/>
              </a:defRPr>
            </a:lvl1pPr>
            <a:lvl2pPr marL="0" marR="0" indent="0" algn="l" defTabSz="914367" rtl="0" eaLnBrk="1" fontAlgn="auto" latinLnBrk="0" hangingPunct="1">
              <a:lnSpc>
                <a:spcPct val="100000"/>
              </a:lnSpc>
              <a:spcBef>
                <a:spcPts val="1000"/>
              </a:spcBef>
              <a:spcAft>
                <a:spcPts val="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Title Segoe UI </a:t>
            </a:r>
            <a:r>
              <a:rPr lang="en-US" err="1"/>
              <a:t>Semibold</a:t>
            </a:r>
            <a:r>
              <a:rPr lang="en-US"/>
              <a:t> 14</a:t>
            </a:r>
          </a:p>
          <a:p>
            <a:pPr lvl="1"/>
            <a:r>
              <a:rPr lang="en-US"/>
              <a:t>Body copy Segoe Regular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a:t>
            </a:r>
          </a:p>
        </p:txBody>
      </p:sp>
      <p:sp>
        <p:nvSpPr>
          <p:cNvPr id="9" name="Text Placeholder 4">
            <a:extLst>
              <a:ext uri="{FF2B5EF4-FFF2-40B4-BE49-F238E27FC236}">
                <a16:creationId xmlns:a16="http://schemas.microsoft.com/office/drawing/2014/main" id="{7F3455C0-6936-4E29-8381-3329A143A40A}"/>
              </a:ext>
            </a:extLst>
          </p:cNvPr>
          <p:cNvSpPr>
            <a:spLocks noGrp="1"/>
          </p:cNvSpPr>
          <p:nvPr>
            <p:ph type="body" sz="quarter" idx="20" hasCustomPrompt="1"/>
          </p:nvPr>
        </p:nvSpPr>
        <p:spPr>
          <a:xfrm>
            <a:off x="9076738" y="4733297"/>
            <a:ext cx="2536926" cy="1420902"/>
          </a:xfrm>
        </p:spPr>
        <p:txBody>
          <a:bodyPr lIns="0" tIns="0" rIns="0" bIns="0"/>
          <a:lstStyle>
            <a:lvl1pPr marL="0" indent="0">
              <a:lnSpc>
                <a:spcPct val="100000"/>
              </a:lnSpc>
              <a:spcBef>
                <a:spcPts val="1000"/>
              </a:spcBef>
              <a:spcAft>
                <a:spcPts val="0"/>
              </a:spcAft>
              <a:buNone/>
              <a:defRPr sz="1400">
                <a:solidFill>
                  <a:schemeClr val="tx1"/>
                </a:solidFill>
                <a:latin typeface="+mj-lt"/>
              </a:defRPr>
            </a:lvl1pPr>
            <a:lvl2pPr marL="0" marR="0" indent="0" algn="l" defTabSz="914367" rtl="0" eaLnBrk="1" fontAlgn="auto" latinLnBrk="0" hangingPunct="1">
              <a:lnSpc>
                <a:spcPct val="100000"/>
              </a:lnSpc>
              <a:spcBef>
                <a:spcPts val="1000"/>
              </a:spcBef>
              <a:spcAft>
                <a:spcPts val="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Title Segoe UI </a:t>
            </a:r>
            <a:r>
              <a:rPr lang="en-US" err="1"/>
              <a:t>Semibold</a:t>
            </a:r>
            <a:r>
              <a:rPr lang="en-US"/>
              <a:t> 14</a:t>
            </a:r>
          </a:p>
          <a:p>
            <a:pPr lvl="1"/>
            <a:r>
              <a:rPr lang="en-US"/>
              <a:t>Body copy Segoe Regular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a:t>
            </a:r>
          </a:p>
        </p:txBody>
      </p:sp>
      <p:sp>
        <p:nvSpPr>
          <p:cNvPr id="13" name="Content Placeholder 15">
            <a:extLst>
              <a:ext uri="{FF2B5EF4-FFF2-40B4-BE49-F238E27FC236}">
                <a16:creationId xmlns:a16="http://schemas.microsoft.com/office/drawing/2014/main" id="{FF77DBD8-2B61-45DE-BDA5-9EC3F15C028C}"/>
              </a:ext>
            </a:extLst>
          </p:cNvPr>
          <p:cNvSpPr>
            <a:spLocks noGrp="1"/>
          </p:cNvSpPr>
          <p:nvPr>
            <p:ph sz="quarter" idx="21" hasCustomPrompt="1"/>
          </p:nvPr>
        </p:nvSpPr>
        <p:spPr>
          <a:xfrm>
            <a:off x="9073663" y="1980432"/>
            <a:ext cx="2540001" cy="2537294"/>
          </a:xfrm>
        </p:spPr>
        <p:txBody>
          <a:bodyPr anchor="ctr">
            <a:noAutofit/>
          </a:bodyPr>
          <a:lstStyle>
            <a:lvl1pPr marL="0" indent="0" algn="ctr">
              <a:buNone/>
              <a:defRPr sz="1961">
                <a:solidFill>
                  <a:schemeClr val="tx2"/>
                </a:solidFill>
                <a:latin typeface="+mj-lt"/>
              </a:defRPr>
            </a:lvl1pPr>
          </a:lstStyle>
          <a:p>
            <a:pPr lvl="0"/>
            <a:r>
              <a:rPr lang="en-US"/>
              <a:t> </a:t>
            </a:r>
          </a:p>
        </p:txBody>
      </p:sp>
    </p:spTree>
    <p:extLst>
      <p:ext uri="{BB962C8B-B14F-4D97-AF65-F5344CB8AC3E}">
        <p14:creationId xmlns:p14="http://schemas.microsoft.com/office/powerpoint/2010/main" val="1420027285"/>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1_Team Leader 1">
    <p:bg>
      <p:bgRef idx="1001">
        <a:schemeClr val="bg1"/>
      </p:bgRef>
    </p:bg>
    <p:spTree>
      <p:nvGrpSpPr>
        <p:cNvPr id="1" name=""/>
        <p:cNvGrpSpPr/>
        <p:nvPr/>
      </p:nvGrpSpPr>
      <p:grpSpPr>
        <a:xfrm>
          <a:off x="0" y="0"/>
          <a:ext cx="0" cy="0"/>
          <a:chOff x="0" y="0"/>
          <a:chExt cx="0" cy="0"/>
        </a:xfrm>
      </p:grpSpPr>
      <p:sp>
        <p:nvSpPr>
          <p:cNvPr id="7" name="Picture Placeholder 6"/>
          <p:cNvSpPr>
            <a:spLocks noGrp="1"/>
          </p:cNvSpPr>
          <p:nvPr>
            <p:ph type="pic" sz="quarter" idx="25" hasCustomPrompt="1"/>
          </p:nvPr>
        </p:nvSpPr>
        <p:spPr>
          <a:xfrm>
            <a:off x="293688" y="292100"/>
            <a:ext cx="11604625" cy="3556569"/>
          </a:xfrm>
          <a:pattFill prst="pct5">
            <a:fgClr>
              <a:schemeClr val="accent3"/>
            </a:fgClr>
            <a:bgClr>
              <a:schemeClr val="bg1"/>
            </a:bgClr>
          </a:pattFill>
          <a:ln>
            <a:noFill/>
          </a:ln>
        </p:spPr>
        <p:txBody>
          <a:bodyPr lIns="360000" tIns="360000" rIns="360000" bIns="360000">
            <a:normAutofit/>
          </a:bodyPr>
          <a:lstStyle>
            <a:lvl1pPr algn="ctr">
              <a:defRPr sz="1001" b="1" i="0" cap="none" spc="0" baseline="0">
                <a:solidFill>
                  <a:schemeClr val="accent6"/>
                </a:solidFill>
                <a:latin typeface="+mn-lt"/>
                <a:ea typeface="Muli" charset="0"/>
                <a:cs typeface="Muli" charset="0"/>
              </a:defRPr>
            </a:lvl1pPr>
          </a:lstStyle>
          <a:p>
            <a:r>
              <a:rPr lang="en-US"/>
              <a:t>Image</a:t>
            </a:r>
          </a:p>
          <a:p>
            <a:endParaRPr lang="en-US"/>
          </a:p>
        </p:txBody>
      </p:sp>
      <p:sp>
        <p:nvSpPr>
          <p:cNvPr id="3" name="Title 2">
            <a:extLst>
              <a:ext uri="{FF2B5EF4-FFF2-40B4-BE49-F238E27FC236}">
                <a16:creationId xmlns:a16="http://schemas.microsoft.com/office/drawing/2014/main" id="{03804824-1921-46B6-BFF8-2EF1AD046A54}"/>
              </a:ext>
            </a:extLst>
          </p:cNvPr>
          <p:cNvSpPr>
            <a:spLocks noGrp="1"/>
          </p:cNvSpPr>
          <p:nvPr>
            <p:ph type="title"/>
          </p:nvPr>
        </p:nvSpPr>
        <p:spPr>
          <a:xfrm>
            <a:off x="586740" y="4313017"/>
            <a:ext cx="5936890" cy="1255270"/>
          </a:xfrm>
        </p:spPr>
        <p:txBody>
          <a:bodyPr/>
          <a:lstStyle>
            <a:lvl1pPr algn="l">
              <a:defRPr/>
            </a:lvl1pPr>
          </a:lstStyle>
          <a:p>
            <a:r>
              <a:rPr lang="en-US"/>
              <a:t>Click to edit Master title style</a:t>
            </a:r>
          </a:p>
        </p:txBody>
      </p:sp>
    </p:spTree>
    <p:extLst>
      <p:ext uri="{BB962C8B-B14F-4D97-AF65-F5344CB8AC3E}">
        <p14:creationId xmlns:p14="http://schemas.microsoft.com/office/powerpoint/2010/main" val="3296418661"/>
      </p:ext>
    </p:extLst>
  </p:cSld>
  <p:clrMapOvr>
    <a:overrideClrMapping bg1="lt1" tx1="dk1" bg2="lt2" tx2="dk2" accent1="accent1" accent2="accent2" accent3="accent3" accent4="accent4" accent5="accent5" accent6="accent6" hlink="hlink" folHlink="folHlink"/>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3_Title Only">
    <p:bg>
      <p:bgRef idx="1001">
        <a:schemeClr val="bg1"/>
      </p:bgRef>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6E7D7EE-39B1-4E7B-A954-0B51E4EEA59F}"/>
              </a:ext>
            </a:extLst>
          </p:cNvPr>
          <p:cNvSpPr>
            <a:spLocks noGrp="1"/>
          </p:cNvSpPr>
          <p:nvPr>
            <p:ph type="title"/>
          </p:nvPr>
        </p:nvSpPr>
        <p:spPr>
          <a:xfrm>
            <a:off x="584200" y="2382559"/>
            <a:ext cx="3746260" cy="984885"/>
          </a:xfrm>
        </p:spPr>
        <p:txBody>
          <a:bodyPr anchor="ctr"/>
          <a:lstStyle>
            <a:lvl1pPr algn="l">
              <a:defRPr sz="3200"/>
            </a:lvl1pPr>
          </a:lstStyle>
          <a:p>
            <a:r>
              <a:rPr lang="en-US"/>
              <a:t>Click to edit Master title style</a:t>
            </a:r>
          </a:p>
        </p:txBody>
      </p:sp>
    </p:spTree>
    <p:extLst>
      <p:ext uri="{BB962C8B-B14F-4D97-AF65-F5344CB8AC3E}">
        <p14:creationId xmlns:p14="http://schemas.microsoft.com/office/powerpoint/2010/main" val="145962823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8_Title and Conten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5" name="Text Placeholder 4">
            <a:extLst>
              <a:ext uri="{FF2B5EF4-FFF2-40B4-BE49-F238E27FC236}">
                <a16:creationId xmlns:a16="http://schemas.microsoft.com/office/drawing/2014/main" id="{4B9356B0-DA0F-43A0-AD89-3F76BA01E433}"/>
              </a:ext>
            </a:extLst>
          </p:cNvPr>
          <p:cNvSpPr>
            <a:spLocks noGrp="1"/>
          </p:cNvSpPr>
          <p:nvPr>
            <p:ph type="body" sz="quarter" idx="11"/>
          </p:nvPr>
        </p:nvSpPr>
        <p:spPr>
          <a:xfrm>
            <a:off x="568325" y="1154113"/>
            <a:ext cx="11018838" cy="307777"/>
          </a:xfrm>
        </p:spPr>
        <p:txBody>
          <a:bodyPr/>
          <a:lstStyle>
            <a:lvl1pPr algn="ctr">
              <a:defRPr sz="2000">
                <a:solidFill>
                  <a:schemeClr val="accent3"/>
                </a:solidFill>
                <a:latin typeface="+mn-lt"/>
              </a:defRPr>
            </a:lvl1pPr>
            <a:lvl2pPr algn="ctr">
              <a:defRPr/>
            </a:lvl2pPr>
            <a:lvl3pPr algn="ctr">
              <a:defRPr/>
            </a:lvl3pPr>
            <a:lvl4pPr algn="ctr">
              <a:defRPr/>
            </a:lvl4pPr>
            <a:lvl5pPr algn="ctr">
              <a:defRPr/>
            </a:lvl5pPr>
          </a:lstStyle>
          <a:p>
            <a:pPr lvl="0"/>
            <a:r>
              <a:rPr lang="en-US"/>
              <a:t>Edit Master text styles</a:t>
            </a:r>
          </a:p>
        </p:txBody>
      </p:sp>
    </p:spTree>
    <p:extLst>
      <p:ext uri="{BB962C8B-B14F-4D97-AF65-F5344CB8AC3E}">
        <p14:creationId xmlns:p14="http://schemas.microsoft.com/office/powerpoint/2010/main" val="59441922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Service/Feature template">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2239F997-94F7-4C6B-862D-E87A0013D715}"/>
              </a:ext>
            </a:extLst>
          </p:cNvPr>
          <p:cNvSpPr>
            <a:spLocks noGrp="1"/>
          </p:cNvSpPr>
          <p:nvPr>
            <p:ph type="body" sz="quarter" idx="10"/>
          </p:nvPr>
        </p:nvSpPr>
        <p:spPr>
          <a:xfrm>
            <a:off x="586390" y="1434369"/>
            <a:ext cx="4133088" cy="898708"/>
          </a:xfrm>
        </p:spPr>
        <p:txBody>
          <a:bodyPr wrap="square">
            <a:spAutoFit/>
          </a:bodyPr>
          <a:lstStyle>
            <a:lvl1pPr marL="0" indent="0">
              <a:spcBef>
                <a:spcPts val="600"/>
              </a:spcBef>
              <a:buNone/>
              <a:defRPr sz="2000">
                <a:latin typeface="+mj-lt"/>
              </a:defRPr>
            </a:lvl1pPr>
            <a:lvl2pPr marL="0" indent="0">
              <a:buNone/>
              <a:defRPr sz="1800"/>
            </a:lvl2pPr>
            <a:lvl3pPr marL="171450" indent="-171450">
              <a:buFont typeface="Arial" panose="020B0604020202020204" pitchFamily="34" charset="0"/>
              <a:buChar char="•"/>
              <a:defRPr sz="1400"/>
            </a:lvl3pPr>
            <a:lvl4pPr marL="0" indent="0">
              <a:buNone/>
              <a:defRPr sz="1100"/>
            </a:lvl4pPr>
            <a:lvl5pPr marL="0" indent="0">
              <a:buNone/>
              <a:defRPr sz="1100"/>
            </a:lvl5pPr>
          </a:lstStyle>
          <a:p>
            <a:pPr lvl="0"/>
            <a:r>
              <a:rPr lang="en-US"/>
              <a:t>Edit Master text styles</a:t>
            </a:r>
          </a:p>
          <a:p>
            <a:pPr lvl="1"/>
            <a:r>
              <a:rPr lang="en-US"/>
              <a:t>Second level</a:t>
            </a:r>
          </a:p>
          <a:p>
            <a:pPr lvl="2"/>
            <a:r>
              <a:rPr lang="en-US"/>
              <a:t>Third level</a:t>
            </a:r>
          </a:p>
        </p:txBody>
      </p:sp>
      <p:sp>
        <p:nvSpPr>
          <p:cNvPr id="6" name="Title 6">
            <a:extLst>
              <a:ext uri="{FF2B5EF4-FFF2-40B4-BE49-F238E27FC236}">
                <a16:creationId xmlns:a16="http://schemas.microsoft.com/office/drawing/2014/main" id="{2899FBDC-634F-494E-8F1F-7E606439418D}"/>
              </a:ext>
            </a:extLst>
          </p:cNvPr>
          <p:cNvSpPr>
            <a:spLocks noGrp="1"/>
          </p:cNvSpPr>
          <p:nvPr>
            <p:ph type="title"/>
          </p:nvPr>
        </p:nvSpPr>
        <p:spPr>
          <a:xfrm>
            <a:off x="588263" y="457200"/>
            <a:ext cx="8241412" cy="553998"/>
          </a:xfrm>
        </p:spPr>
        <p:txBody>
          <a:bodyPr/>
          <a:lstStyle/>
          <a:p>
            <a:r>
              <a:rPr lang="en-US"/>
              <a:t>Click to edit Master title style</a:t>
            </a:r>
          </a:p>
        </p:txBody>
      </p:sp>
      <p:sp>
        <p:nvSpPr>
          <p:cNvPr id="8" name="Text Placeholder 2">
            <a:extLst>
              <a:ext uri="{FF2B5EF4-FFF2-40B4-BE49-F238E27FC236}">
                <a16:creationId xmlns:a16="http://schemas.microsoft.com/office/drawing/2014/main" id="{559F4DD6-B245-4647-A11A-23990508A2CA}"/>
              </a:ext>
            </a:extLst>
          </p:cNvPr>
          <p:cNvSpPr>
            <a:spLocks noGrp="1"/>
          </p:cNvSpPr>
          <p:nvPr>
            <p:ph type="body" sz="quarter" idx="11" hasCustomPrompt="1"/>
          </p:nvPr>
        </p:nvSpPr>
        <p:spPr>
          <a:xfrm>
            <a:off x="10010775" y="474595"/>
            <a:ext cx="1887538" cy="738664"/>
          </a:xfrm>
        </p:spPr>
        <p:txBody>
          <a:bodyPr wrap="square" lIns="91440" tIns="45720" rIns="91440" bIns="45720">
            <a:spAutoFit/>
          </a:bodyPr>
          <a:lstStyle>
            <a:lvl1pPr marL="0" indent="0">
              <a:spcBef>
                <a:spcPts val="0"/>
              </a:spcBef>
              <a:buNone/>
              <a:defRPr lang="en-US" sz="1400" dirty="0">
                <a:gradFill>
                  <a:gsLst>
                    <a:gs pos="1250">
                      <a:srgbClr val="1A1A1A"/>
                    </a:gs>
                    <a:gs pos="100000">
                      <a:srgbClr val="1A1A1A"/>
                    </a:gs>
                  </a:gsLst>
                  <a:lin ang="5400000" scaled="0"/>
                </a:gradFill>
                <a:latin typeface="+mj-lt"/>
              </a:defRPr>
            </a:lvl1pPr>
          </a:lstStyle>
          <a:p>
            <a:pPr marL="0" lvl="0"/>
            <a:r>
              <a:rPr lang="en-US"/>
              <a:t>Preview</a:t>
            </a:r>
          </a:p>
          <a:p>
            <a:pPr marL="0" lvl="0"/>
            <a:r>
              <a:rPr lang="en-US"/>
              <a:t>Release</a:t>
            </a:r>
          </a:p>
          <a:p>
            <a:pPr marL="0" lvl="0"/>
            <a:r>
              <a:rPr lang="en-US"/>
              <a:t>Date</a:t>
            </a:r>
          </a:p>
        </p:txBody>
      </p:sp>
    </p:spTree>
    <p:extLst>
      <p:ext uri="{BB962C8B-B14F-4D97-AF65-F5344CB8AC3E}">
        <p14:creationId xmlns:p14="http://schemas.microsoft.com/office/powerpoint/2010/main" val="123926819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4_Title Only">
    <p:bg>
      <p:bgPr>
        <a:solidFill>
          <a:srgbClr val="F2F2F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69240" y="354826"/>
            <a:ext cx="11655840" cy="553998"/>
          </a:xfrm>
        </p:spPr>
        <p:txBody>
          <a:bodyPr/>
          <a:lstStyle>
            <a:lvl1pPr>
              <a:defRPr sz="4000" spc="-50" baseline="0">
                <a:solidFill>
                  <a:schemeClr val="bg1"/>
                </a:solidFill>
              </a:defRPr>
            </a:lvl1pPr>
          </a:lstStyle>
          <a:p>
            <a:r>
              <a:rPr kumimoji="0" lang="en-US" sz="3600" b="1" i="0" u="none" strike="noStrike" kern="1200" cap="none" spc="-50" normalizeH="0" baseline="0" noProof="0">
                <a:ln w="3175">
                  <a:noFill/>
                </a:ln>
                <a:gradFill>
                  <a:gsLst>
                    <a:gs pos="1250">
                      <a:srgbClr val="1A1A1A"/>
                    </a:gs>
                    <a:gs pos="100000">
                      <a:srgbClr val="1A1A1A"/>
                    </a:gs>
                  </a:gsLst>
                  <a:lin ang="5400000" scaled="0"/>
                </a:gradFill>
                <a:effectLst/>
                <a:uLnTx/>
                <a:uFillTx/>
                <a:latin typeface="+mj-lt"/>
                <a:ea typeface="+mn-ea"/>
                <a:cs typeface="Segoe UI" pitchFamily="34" charset="0"/>
              </a:rPr>
              <a:t>Heading Segoe UI </a:t>
            </a:r>
            <a:r>
              <a:rPr kumimoji="0" lang="en-US" sz="3600" b="1" i="0" u="none" strike="noStrike" kern="1200" cap="none" spc="-50" normalizeH="0" baseline="0" noProof="0" err="1">
                <a:ln w="3175">
                  <a:noFill/>
                </a:ln>
                <a:gradFill>
                  <a:gsLst>
                    <a:gs pos="1250">
                      <a:srgbClr val="1A1A1A"/>
                    </a:gs>
                    <a:gs pos="100000">
                      <a:srgbClr val="1A1A1A"/>
                    </a:gs>
                  </a:gsLst>
                  <a:lin ang="5400000" scaled="0"/>
                </a:gradFill>
                <a:effectLst/>
                <a:uLnTx/>
                <a:uFillTx/>
                <a:latin typeface="+mj-lt"/>
                <a:ea typeface="+mn-ea"/>
                <a:cs typeface="Segoe UI" pitchFamily="34" charset="0"/>
              </a:rPr>
              <a:t>Semibold</a:t>
            </a:r>
            <a:r>
              <a:rPr kumimoji="0" lang="en-US" sz="3600" b="1" i="0" u="none" strike="noStrike" kern="1200" cap="none" spc="-50" normalizeH="0" baseline="0" noProof="0">
                <a:ln w="3175">
                  <a:noFill/>
                </a:ln>
                <a:gradFill>
                  <a:gsLst>
                    <a:gs pos="1250">
                      <a:srgbClr val="1A1A1A"/>
                    </a:gs>
                    <a:gs pos="100000">
                      <a:srgbClr val="1A1A1A"/>
                    </a:gs>
                  </a:gsLst>
                  <a:lin ang="5400000" scaled="0"/>
                </a:gradFill>
                <a:effectLst/>
                <a:uLnTx/>
                <a:uFillTx/>
                <a:latin typeface="+mj-lt"/>
                <a:ea typeface="+mn-ea"/>
                <a:cs typeface="Segoe UI" pitchFamily="34" charset="0"/>
              </a:rPr>
              <a:t> 36pt</a:t>
            </a:r>
            <a:endParaRPr lang="en-US"/>
          </a:p>
        </p:txBody>
      </p:sp>
    </p:spTree>
    <p:extLst>
      <p:ext uri="{BB962C8B-B14F-4D97-AF65-F5344CB8AC3E}">
        <p14:creationId xmlns:p14="http://schemas.microsoft.com/office/powerpoint/2010/main" val="1938709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4481416"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4482124" cy="724246"/>
          </a:xfrm>
          <a:noFill/>
        </p:spPr>
        <p:txBody>
          <a:bodyPr wrap="square"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1622924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30_Placeholder-Image">
    <p:spTree>
      <p:nvGrpSpPr>
        <p:cNvPr id="1" name=""/>
        <p:cNvGrpSpPr/>
        <p:nvPr/>
      </p:nvGrpSpPr>
      <p:grpSpPr>
        <a:xfrm>
          <a:off x="0" y="0"/>
          <a:ext cx="0" cy="0"/>
          <a:chOff x="0" y="0"/>
          <a:chExt cx="0" cy="0"/>
        </a:xfrm>
      </p:grpSpPr>
      <p:sp>
        <p:nvSpPr>
          <p:cNvPr id="9" name="Picture Placeholder 2"/>
          <p:cNvSpPr>
            <a:spLocks noGrp="1"/>
          </p:cNvSpPr>
          <p:nvPr>
            <p:ph type="pic" sz="quarter" idx="10"/>
          </p:nvPr>
        </p:nvSpPr>
        <p:spPr>
          <a:xfrm>
            <a:off x="1" y="3671454"/>
            <a:ext cx="4063999" cy="3186546"/>
          </a:xfrm>
          <a:solidFill>
            <a:schemeClr val="bg1">
              <a:lumMod val="95000"/>
            </a:schemeClr>
          </a:solidFill>
        </p:spPr>
        <p:txBody>
          <a:bodyPr>
            <a:normAutofit/>
          </a:bodyPr>
          <a:lstStyle>
            <a:lvl1pPr>
              <a:defRPr sz="1400"/>
            </a:lvl1pPr>
          </a:lstStyle>
          <a:p>
            <a:endParaRPr lang="en-US"/>
          </a:p>
        </p:txBody>
      </p:sp>
      <p:sp>
        <p:nvSpPr>
          <p:cNvPr id="8" name="Picture Placeholder 2"/>
          <p:cNvSpPr>
            <a:spLocks noGrp="1"/>
          </p:cNvSpPr>
          <p:nvPr>
            <p:ph type="pic" sz="quarter" idx="11"/>
          </p:nvPr>
        </p:nvSpPr>
        <p:spPr>
          <a:xfrm>
            <a:off x="8128001" y="3671454"/>
            <a:ext cx="4063999" cy="3186546"/>
          </a:xfrm>
          <a:solidFill>
            <a:schemeClr val="bg1">
              <a:lumMod val="95000"/>
            </a:schemeClr>
          </a:solidFill>
        </p:spPr>
        <p:txBody>
          <a:bodyPr>
            <a:normAutofit/>
          </a:bodyPr>
          <a:lstStyle>
            <a:lvl1pPr>
              <a:defRPr sz="1400"/>
            </a:lvl1pPr>
          </a:lstStyle>
          <a:p>
            <a:endParaRPr lang="en-US"/>
          </a:p>
        </p:txBody>
      </p:sp>
    </p:spTree>
    <p:extLst>
      <p:ext uri="{BB962C8B-B14F-4D97-AF65-F5344CB8AC3E}">
        <p14:creationId xmlns:p14="http://schemas.microsoft.com/office/powerpoint/2010/main" val="41562130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4518C1E-830F-2F46-A40F-77FB597B82BB}" type="datetimeFigureOut">
              <a:rPr lang="en-US" smtClean="0"/>
              <a:t>10/29/2020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8DC6B8-2AF7-7B47-B275-9C11723CE011}" type="slidenum">
              <a:rPr lang="en-US" smtClean="0"/>
              <a:t>‹#›</a:t>
            </a:fld>
            <a:endParaRPr lang="en-US"/>
          </a:p>
        </p:txBody>
      </p:sp>
    </p:spTree>
    <p:extLst>
      <p:ext uri="{BB962C8B-B14F-4D97-AF65-F5344CB8AC3E}">
        <p14:creationId xmlns:p14="http://schemas.microsoft.com/office/powerpoint/2010/main" val="2854054874"/>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7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2015178"/>
            <a:ext cx="372491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B9356B0-DA0F-43A0-AD89-3F76BA01E433}"/>
              </a:ext>
            </a:extLst>
          </p:cNvPr>
          <p:cNvSpPr>
            <a:spLocks noGrp="1"/>
          </p:cNvSpPr>
          <p:nvPr>
            <p:ph type="body" sz="quarter" idx="11"/>
          </p:nvPr>
        </p:nvSpPr>
        <p:spPr>
          <a:xfrm>
            <a:off x="568325" y="1154113"/>
            <a:ext cx="11018838" cy="307777"/>
          </a:xfrm>
        </p:spPr>
        <p:txBody>
          <a:bodyPr/>
          <a:lstStyle>
            <a:lvl1pPr algn="ctr">
              <a:defRPr sz="2000">
                <a:solidFill>
                  <a:schemeClr val="accent3"/>
                </a:solidFill>
                <a:latin typeface="+mn-lt"/>
              </a:defRPr>
            </a:lvl1pPr>
            <a:lvl2pPr algn="ctr">
              <a:defRPr/>
            </a:lvl2pPr>
            <a:lvl3pPr algn="ctr">
              <a:defRPr/>
            </a:lvl3pPr>
            <a:lvl4pPr algn="ctr">
              <a:defRPr/>
            </a:lvl4pPr>
            <a:lvl5pPr algn="ctr">
              <a:defRPr/>
            </a:lvl5pPr>
          </a:lstStyle>
          <a:p>
            <a:pPr lvl="0"/>
            <a:r>
              <a:rPr lang="en-US"/>
              <a:t>Edit Master text styles</a:t>
            </a:r>
          </a:p>
        </p:txBody>
      </p:sp>
    </p:spTree>
    <p:extLst>
      <p:ext uri="{BB962C8B-B14F-4D97-AF65-F5344CB8AC3E}">
        <p14:creationId xmlns:p14="http://schemas.microsoft.com/office/powerpoint/2010/main" val="68525171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4427359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1A64D4-36C8-4E7B-A85E-E88AAB7A1DAD}"/>
              </a:ext>
            </a:extLst>
          </p:cNvPr>
          <p:cNvSpPr>
            <a:spLocks noGrp="1"/>
          </p:cNvSpPr>
          <p:nvPr>
            <p:ph type="title" hasCustomPrompt="1"/>
          </p:nvPr>
        </p:nvSpPr>
        <p:spPr/>
        <p:txBody>
          <a:bodyPr/>
          <a:lstStyle>
            <a:lvl1pPr>
              <a:defRPr/>
            </a:lvl1pPr>
          </a:lstStyle>
          <a:p>
            <a:r>
              <a:rPr lang="en-US"/>
              <a:t>Table layout</a:t>
            </a:r>
          </a:p>
        </p:txBody>
      </p:sp>
      <p:sp>
        <p:nvSpPr>
          <p:cNvPr id="3" name="Table Placeholder 3">
            <a:extLst>
              <a:ext uri="{FF2B5EF4-FFF2-40B4-BE49-F238E27FC236}">
                <a16:creationId xmlns:a16="http://schemas.microsoft.com/office/drawing/2014/main" id="{799541BE-F62C-4AC6-9BA9-8BCB001A17D3}"/>
              </a:ext>
            </a:extLst>
          </p:cNvPr>
          <p:cNvSpPr>
            <a:spLocks noGrp="1"/>
          </p:cNvSpPr>
          <p:nvPr>
            <p:ph type="tbl" sz="quarter" idx="10" hasCustomPrompt="1"/>
          </p:nvPr>
        </p:nvSpPr>
        <p:spPr>
          <a:xfrm>
            <a:off x="583558" y="1996281"/>
            <a:ext cx="11025830" cy="4280694"/>
          </a:xfrm>
        </p:spPr>
        <p:txBody>
          <a:bodyPr bIns="1737360" anchor="ctr">
            <a:noAutofit/>
          </a:bodyPr>
          <a:lstStyle>
            <a:lvl1pPr algn="ctr">
              <a:defRPr sz="1600">
                <a:solidFill>
                  <a:schemeClr val="tx1"/>
                </a:solidFill>
                <a:latin typeface="+mj-lt"/>
              </a:defRPr>
            </a:lvl1pPr>
          </a:lstStyle>
          <a:p>
            <a:r>
              <a:rPr lang="en-US"/>
              <a:t> </a:t>
            </a:r>
          </a:p>
        </p:txBody>
      </p:sp>
    </p:spTree>
    <p:extLst>
      <p:ext uri="{BB962C8B-B14F-4D97-AF65-F5344CB8AC3E}">
        <p14:creationId xmlns:p14="http://schemas.microsoft.com/office/powerpoint/2010/main" val="3984768921"/>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3_Title Only">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354826"/>
            <a:ext cx="11655840" cy="899665"/>
          </a:xfrm>
        </p:spPr>
        <p:txBody>
          <a:bodyPr/>
          <a:lstStyle>
            <a:lvl1pPr>
              <a:defRPr sz="4000" spc="-50" baseline="0">
                <a:solidFill>
                  <a:schemeClr val="bg1"/>
                </a:solidFill>
              </a:defRPr>
            </a:lvl1pPr>
          </a:lstStyle>
          <a:p>
            <a:r>
              <a:rPr lang="en-US"/>
              <a:t>Click to edit Master title style</a:t>
            </a:r>
          </a:p>
        </p:txBody>
      </p:sp>
    </p:spTree>
    <p:extLst>
      <p:ext uri="{BB962C8B-B14F-4D97-AF65-F5344CB8AC3E}">
        <p14:creationId xmlns:p14="http://schemas.microsoft.com/office/powerpoint/2010/main" val="4075167097"/>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p>
        </p:txBody>
      </p:sp>
      <p:sp>
        <p:nvSpPr>
          <p:cNvPr id="3" name="Subtitle 2"/>
          <p:cNvSpPr>
            <a:spLocks noGrp="1"/>
          </p:cNvSpPr>
          <p:nvPr>
            <p:ph type="subTitle" idx="1"/>
          </p:nvPr>
        </p:nvSpPr>
        <p:spPr>
          <a:xfrm>
            <a:off x="1524000" y="3602038"/>
            <a:ext cx="9144000" cy="513510"/>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3B8F3CB5-9225-4F5A-9B56-B748770810A2}" type="datetimeFigureOut">
              <a:rPr lang="en-US" smtClean="0"/>
              <a:t>10/29/2020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37BDB02-CCAE-42BD-BC30-E87B59DCF8DF}" type="slidenum">
              <a:rPr lang="en-US" smtClean="0"/>
              <a:t>‹#›</a:t>
            </a:fld>
            <a:endParaRPr lang="en-US" dirty="0"/>
          </a:p>
        </p:txBody>
      </p:sp>
    </p:spTree>
    <p:extLst>
      <p:ext uri="{BB962C8B-B14F-4D97-AF65-F5344CB8AC3E}">
        <p14:creationId xmlns:p14="http://schemas.microsoft.com/office/powerpoint/2010/main" val="3644853489"/>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Full bleed title 3">
    <p:bg>
      <p:bgPr>
        <a:solidFill>
          <a:schemeClr val="accent2"/>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070C023-7166-4955-9B4B-948A184E24D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3287" t="27149" r="7355" b="22330"/>
          <a:stretch/>
        </p:blipFill>
        <p:spPr>
          <a:xfrm>
            <a:off x="-1" y="-1"/>
            <a:ext cx="12086377" cy="6858001"/>
          </a:xfrm>
          <a:prstGeom prst="rect">
            <a:avLst/>
          </a:prstGeom>
        </p:spPr>
      </p:pic>
      <p:sp>
        <p:nvSpPr>
          <p:cNvPr id="21" name="Title 1">
            <a:extLst>
              <a:ext uri="{FF2B5EF4-FFF2-40B4-BE49-F238E27FC236}">
                <a16:creationId xmlns:a16="http://schemas.microsoft.com/office/drawing/2014/main" id="{79B9672F-7CBA-45FF-BE42-5D07FF770584}"/>
              </a:ext>
            </a:extLst>
          </p:cNvPr>
          <p:cNvSpPr>
            <a:spLocks noGrp="1"/>
          </p:cNvSpPr>
          <p:nvPr userDrawn="1">
            <p:ph type="title" hasCustomPrompt="1"/>
          </p:nvPr>
        </p:nvSpPr>
        <p:spPr>
          <a:xfrm>
            <a:off x="584200" y="4201728"/>
            <a:ext cx="5671457" cy="706347"/>
          </a:xfrm>
          <a:noFill/>
        </p:spPr>
        <p:txBody>
          <a:bodyPr wrap="square" lIns="0" tIns="0" rIns="0" bIns="91440" anchor="b" anchorCtr="0">
            <a:spAutoFit/>
          </a:bodyPr>
          <a:lstStyle>
            <a:lvl1pPr>
              <a:defRPr sz="4200" spc="-50" baseline="0">
                <a:solidFill>
                  <a:schemeClr val="bg1"/>
                </a:solidFill>
                <a:latin typeface="+mj-lt"/>
                <a:cs typeface="Segoe UI" panose="020B0502040204020203" pitchFamily="34" charset="0"/>
              </a:defRPr>
            </a:lvl1pPr>
          </a:lstStyle>
          <a:p>
            <a:r>
              <a:rPr lang="en-US" dirty="0"/>
              <a:t>Presentation title </a:t>
            </a:r>
          </a:p>
        </p:txBody>
      </p:sp>
      <p:sp>
        <p:nvSpPr>
          <p:cNvPr id="22" name="Text Placeholder 4">
            <a:extLst>
              <a:ext uri="{FF2B5EF4-FFF2-40B4-BE49-F238E27FC236}">
                <a16:creationId xmlns:a16="http://schemas.microsoft.com/office/drawing/2014/main" id="{BB27407C-208D-4E91-B0AF-A290926CBCAF}"/>
              </a:ext>
            </a:extLst>
          </p:cNvPr>
          <p:cNvSpPr>
            <a:spLocks noGrp="1"/>
          </p:cNvSpPr>
          <p:nvPr userDrawn="1">
            <p:ph type="body" sz="quarter" idx="12" hasCustomPrompt="1"/>
          </p:nvPr>
        </p:nvSpPr>
        <p:spPr>
          <a:xfrm>
            <a:off x="584200" y="4912907"/>
            <a:ext cx="5671457" cy="246221"/>
          </a:xfrm>
          <a:noFill/>
        </p:spPr>
        <p:txBody>
          <a:bodyPr wrap="square" lIns="0" tIns="0" rIns="0" bIns="0">
            <a:spAutoFit/>
          </a:bodyPr>
          <a:lstStyle>
            <a:lvl1pPr marL="0" indent="0">
              <a:spcBef>
                <a:spcPts val="0"/>
              </a:spcBef>
              <a:buNone/>
              <a:defRPr sz="1600" spc="0" baseline="0">
                <a:solidFill>
                  <a:schemeClr val="bg1"/>
                </a:solidFill>
                <a:latin typeface="+mn-lt"/>
                <a:cs typeface="Segoe UI" panose="020B0502040204020203" pitchFamily="34" charset="0"/>
              </a:defRPr>
            </a:lvl1pPr>
          </a:lstStyle>
          <a:p>
            <a:pPr lvl="0"/>
            <a:r>
              <a:rPr lang="en-US" dirty="0"/>
              <a:t>Speaker name</a:t>
            </a:r>
          </a:p>
        </p:txBody>
      </p:sp>
      <p:pic>
        <p:nvPicPr>
          <p:cNvPr id="10" name="MS logo white - EMF" descr="Microsoft logo white text version">
            <a:extLst>
              <a:ext uri="{FF2B5EF4-FFF2-40B4-BE49-F238E27FC236}">
                <a16:creationId xmlns:a16="http://schemas.microsoft.com/office/drawing/2014/main" id="{54552881-3063-43F8-BE90-507328586EE9}"/>
              </a:ext>
            </a:extLst>
          </p:cNvPr>
          <p:cNvPicPr>
            <a:picLocks noChangeAspect="1"/>
          </p:cNvPicPr>
          <p:nvPr userDrawn="1"/>
        </p:nvPicPr>
        <p:blipFill>
          <a:blip r:embed="rId3"/>
          <a:stretch>
            <a:fillRect/>
          </a:stretch>
        </p:blipFill>
        <p:spPr bwMode="black">
          <a:xfrm>
            <a:off x="585216" y="585788"/>
            <a:ext cx="1366245" cy="292608"/>
          </a:xfrm>
          <a:prstGeom prst="rect">
            <a:avLst/>
          </a:prstGeom>
        </p:spPr>
      </p:pic>
      <p:sp>
        <p:nvSpPr>
          <p:cNvPr id="11" name="TextBox 10">
            <a:extLst>
              <a:ext uri="{FF2B5EF4-FFF2-40B4-BE49-F238E27FC236}">
                <a16:creationId xmlns:a16="http://schemas.microsoft.com/office/drawing/2014/main" id="{B9D21313-174B-49F5-B270-135D25AC9C60}"/>
              </a:ext>
            </a:extLst>
          </p:cNvPr>
          <p:cNvSpPr txBox="1"/>
          <p:nvPr userDrawn="1"/>
        </p:nvSpPr>
        <p:spPr>
          <a:xfrm>
            <a:off x="520619" y="6162260"/>
            <a:ext cx="3455033" cy="544765"/>
          </a:xfrm>
          <a:prstGeom prst="rect">
            <a:avLst/>
          </a:prstGeom>
          <a:noFill/>
        </p:spPr>
        <p:txBody>
          <a:bodyPr wrap="square" lIns="182880" tIns="146304" rIns="182880" bIns="146304" rtlCol="0">
            <a:spAutoFit/>
          </a:bodyPr>
          <a:lstStyle/>
          <a:p>
            <a:pPr>
              <a:lnSpc>
                <a:spcPct val="90000"/>
              </a:lnSpc>
              <a:spcAft>
                <a:spcPts val="600"/>
              </a:spcAft>
            </a:pPr>
            <a:r>
              <a:rPr lang="en-GB" sz="1800" b="1" dirty="0">
                <a:solidFill>
                  <a:schemeClr val="bg1"/>
                </a:solidFill>
              </a:rPr>
              <a:t>Microsoft Aspire Experience</a:t>
            </a:r>
          </a:p>
        </p:txBody>
      </p:sp>
    </p:spTree>
    <p:extLst>
      <p:ext uri="{BB962C8B-B14F-4D97-AF65-F5344CB8AC3E}">
        <p14:creationId xmlns:p14="http://schemas.microsoft.com/office/powerpoint/2010/main" val="28619128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4" orient="horz" pos="2160">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userDrawn="1">
            <p:ph type="title" hasCustomPrompt="1"/>
          </p:nvPr>
        </p:nvSpPr>
        <p:spPr>
          <a:xfrm>
            <a:off x="579438" y="1433052"/>
            <a:ext cx="2540000" cy="1129174"/>
          </a:xfrm>
        </p:spPr>
        <p:txBody>
          <a:bodyPr lIns="0" tIns="0" rIns="0" bIns="0"/>
          <a:lstStyle>
            <a:lvl1pPr>
              <a:lnSpc>
                <a:spcPct val="100000"/>
              </a:lnSpc>
              <a:defRPr sz="1600" spc="0" baseline="0">
                <a:solidFill>
                  <a:schemeClr val="tx1"/>
                </a:solidFill>
              </a:defRPr>
            </a:lvl1pPr>
          </a:lstStyle>
          <a:p>
            <a:r>
              <a:rPr lang="en-US"/>
              <a:t>Contents</a:t>
            </a:r>
          </a:p>
        </p:txBody>
      </p:sp>
      <p:sp>
        <p:nvSpPr>
          <p:cNvPr id="4" name="Text Placeholder 3"/>
          <p:cNvSpPr>
            <a:spLocks noGrp="1"/>
          </p:cNvSpPr>
          <p:nvPr userDrawn="1">
            <p:ph type="body" sz="quarter" idx="10" hasCustomPrompt="1"/>
          </p:nvPr>
        </p:nvSpPr>
        <p:spPr>
          <a:xfrm>
            <a:off x="6240463" y="1433052"/>
            <a:ext cx="3481388" cy="3999373"/>
          </a:xfrm>
        </p:spPr>
        <p:txBody>
          <a:bodyPr wrap="square" lIns="0" tIns="0" rIns="0" bIns="0">
            <a:noAutofit/>
          </a:bodyPr>
          <a:lstStyle>
            <a:lvl1pPr marL="0" marR="0" indent="0" algn="l" defTabSz="507330" rtl="0" eaLnBrk="1" fontAlgn="auto" latinLnBrk="0" hangingPunct="1">
              <a:lnSpc>
                <a:spcPct val="150000"/>
              </a:lnSpc>
              <a:spcBef>
                <a:spcPts val="0"/>
              </a:spcBef>
              <a:spcAft>
                <a:spcPts val="0"/>
              </a:spcAft>
              <a:buClrTx/>
              <a:buSzPct val="90000"/>
              <a:buFont typeface="Wingdings" panose="05000000000000000000" pitchFamily="2" charset="2"/>
              <a:buNone/>
              <a:tabLst/>
              <a:defRPr sz="1600" spc="0" baseline="0">
                <a:solidFill>
                  <a:schemeClr val="tx1"/>
                </a:solidFill>
                <a:latin typeface="+mn-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1830917075"/>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57727-61DD-4047-A7D5-424F9EDC66E2}"/>
              </a:ext>
            </a:extLst>
          </p:cNvPr>
          <p:cNvSpPr>
            <a:spLocks noGrp="1"/>
          </p:cNvSpPr>
          <p:nvPr>
            <p:ph type="title" hasCustomPrompt="1"/>
          </p:nvPr>
        </p:nvSpPr>
        <p:spPr/>
        <p:txBody>
          <a:bodyPr/>
          <a:lstStyle>
            <a:lvl1pPr>
              <a:defRPr/>
            </a:lvl1pPr>
          </a:lstStyle>
          <a:p>
            <a:r>
              <a:rPr lang="en-US"/>
              <a:t>Title</a:t>
            </a:r>
          </a:p>
        </p:txBody>
      </p:sp>
    </p:spTree>
    <p:extLst>
      <p:ext uri="{BB962C8B-B14F-4D97-AF65-F5344CB8AC3E}">
        <p14:creationId xmlns:p14="http://schemas.microsoft.com/office/powerpoint/2010/main" val="3958372990"/>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amp; bod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9DFA2-4386-48B8-97FF-F217FFFE71B5}"/>
              </a:ext>
            </a:extLst>
          </p:cNvPr>
          <p:cNvSpPr>
            <a:spLocks noGrp="1"/>
          </p:cNvSpPr>
          <p:nvPr>
            <p:ph type="title" hasCustomPrompt="1"/>
          </p:nvPr>
        </p:nvSpPr>
        <p:spPr>
          <a:xfrm>
            <a:off x="583558" y="521884"/>
            <a:ext cx="11027418" cy="528644"/>
          </a:xfrm>
        </p:spPr>
        <p:txBody>
          <a:bodyPr/>
          <a:lstStyle>
            <a:lvl1pPr>
              <a:defRPr/>
            </a:lvl1pPr>
          </a:lstStyle>
          <a:p>
            <a:r>
              <a:rPr lang="en-US"/>
              <a:t>Title &amp; body layout</a:t>
            </a:r>
          </a:p>
        </p:txBody>
      </p:sp>
      <p:sp>
        <p:nvSpPr>
          <p:cNvPr id="3" name="Text Placeholder 3">
            <a:extLst>
              <a:ext uri="{FF2B5EF4-FFF2-40B4-BE49-F238E27FC236}">
                <a16:creationId xmlns:a16="http://schemas.microsoft.com/office/drawing/2014/main" id="{3772B0C7-F282-4E2C-8850-997B709E0BAD}"/>
              </a:ext>
            </a:extLst>
          </p:cNvPr>
          <p:cNvSpPr>
            <a:spLocks noGrp="1"/>
          </p:cNvSpPr>
          <p:nvPr>
            <p:ph type="body" sz="quarter" idx="10" hasCustomPrompt="1"/>
          </p:nvPr>
        </p:nvSpPr>
        <p:spPr>
          <a:xfrm>
            <a:off x="583558" y="1439649"/>
            <a:ext cx="11027418" cy="1313180"/>
          </a:xfrm>
        </p:spPr>
        <p:txBody>
          <a:bodyPr wrap="square" lIns="0" tIns="0" rIns="0" bIns="0">
            <a:spAutoFit/>
          </a:bodyPr>
          <a:lstStyle>
            <a:lvl1pPr marL="0" indent="0">
              <a:lnSpc>
                <a:spcPct val="100000"/>
              </a:lnSpc>
              <a:spcBef>
                <a:spcPts val="2000"/>
              </a:spcBef>
              <a:spcAft>
                <a:spcPts val="0"/>
              </a:spcAft>
              <a:buNone/>
              <a:defRPr sz="2400" b="0" i="0">
                <a:solidFill>
                  <a:schemeClr val="tx1"/>
                </a:solidFill>
                <a:latin typeface="+mn-lt"/>
              </a:defRPr>
            </a:lvl1pPr>
            <a:lvl2pPr marL="224097" indent="0">
              <a:lnSpc>
                <a:spcPct val="100000"/>
              </a:lnSpc>
              <a:spcBef>
                <a:spcPts val="2000"/>
              </a:spcBef>
              <a:spcAft>
                <a:spcPts val="0"/>
              </a:spcAft>
              <a:buNone/>
              <a:defRPr sz="1600">
                <a:solidFill>
                  <a:schemeClr val="tx1"/>
                </a:solidFill>
              </a:defRPr>
            </a:lvl2pPr>
            <a:lvl3pPr marL="448193" indent="0">
              <a:lnSpc>
                <a:spcPct val="100000"/>
              </a:lnSpc>
              <a:spcBef>
                <a:spcPts val="2000"/>
              </a:spcBef>
              <a:spcAft>
                <a:spcPts val="0"/>
              </a:spcAft>
              <a:buNone/>
              <a:defRPr sz="1200">
                <a:solidFill>
                  <a:schemeClr val="tx1"/>
                </a:solidFill>
              </a:defRPr>
            </a:lvl3pPr>
            <a:lvl4pPr marL="672290" indent="0">
              <a:spcBef>
                <a:spcPts val="0"/>
              </a:spcBef>
              <a:spcAft>
                <a:spcPts val="1274"/>
              </a:spcAft>
              <a:buNone/>
              <a:defRPr sz="1961"/>
            </a:lvl4pPr>
            <a:lvl5pPr marL="896386" indent="0">
              <a:buNone/>
              <a:defRPr/>
            </a:lvl5pPr>
          </a:lstStyle>
          <a:p>
            <a:pPr lvl="0"/>
            <a:r>
              <a:rPr lang="en-US"/>
              <a:t>First level Segoe UI 20/24</a:t>
            </a:r>
          </a:p>
          <a:p>
            <a:pPr lvl="1"/>
            <a:r>
              <a:rPr lang="en-US"/>
              <a:t>Second level Segoe UI 14/16</a:t>
            </a:r>
          </a:p>
          <a:p>
            <a:pPr lvl="2"/>
            <a:r>
              <a:rPr lang="en-US"/>
              <a:t>Third level Segoe UI 10/12</a:t>
            </a:r>
          </a:p>
        </p:txBody>
      </p:sp>
    </p:spTree>
    <p:extLst>
      <p:ext uri="{BB962C8B-B14F-4D97-AF65-F5344CB8AC3E}">
        <p14:creationId xmlns:p14="http://schemas.microsoft.com/office/powerpoint/2010/main" val="3098516795"/>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Photo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BED6B3-4D02-4C87-9B47-D84983CECE0D}"/>
              </a:ext>
            </a:extLst>
          </p:cNvPr>
          <p:cNvSpPr>
            <a:spLocks noGrp="1"/>
          </p:cNvSpPr>
          <p:nvPr>
            <p:ph type="title" hasCustomPrompt="1"/>
          </p:nvPr>
        </p:nvSpPr>
        <p:spPr>
          <a:xfrm>
            <a:off x="583558" y="1654009"/>
            <a:ext cx="3470917" cy="528644"/>
          </a:xfrm>
        </p:spPr>
        <p:txBody>
          <a:bodyPr/>
          <a:lstStyle>
            <a:lvl1pPr>
              <a:defRPr/>
            </a:lvl1pPr>
          </a:lstStyle>
          <a:p>
            <a:r>
              <a:rPr lang="en-US"/>
              <a:t>Photo layout 5</a:t>
            </a:r>
          </a:p>
        </p:txBody>
      </p:sp>
      <p:sp>
        <p:nvSpPr>
          <p:cNvPr id="5" name="Text Placeholder 3">
            <a:extLst>
              <a:ext uri="{FF2B5EF4-FFF2-40B4-BE49-F238E27FC236}">
                <a16:creationId xmlns:a16="http://schemas.microsoft.com/office/drawing/2014/main" id="{482E2689-CAAC-404A-B56C-8A684320805D}"/>
              </a:ext>
            </a:extLst>
          </p:cNvPr>
          <p:cNvSpPr>
            <a:spLocks noGrp="1"/>
          </p:cNvSpPr>
          <p:nvPr>
            <p:ph type="body" sz="quarter" idx="11" hasCustomPrompt="1"/>
          </p:nvPr>
        </p:nvSpPr>
        <p:spPr>
          <a:xfrm>
            <a:off x="583558" y="2574925"/>
            <a:ext cx="3470917" cy="2573509"/>
          </a:xfrm>
        </p:spPr>
        <p:txBody>
          <a:bodyPr wrap="square" lIns="0" tIns="0" rIns="0" bIns="0">
            <a:noAutofit/>
          </a:bodyPr>
          <a:lstStyle>
            <a:lvl1pPr marL="0" marR="0" indent="0" algn="l" defTabSz="914367" rtl="0" eaLnBrk="1" fontAlgn="auto" latinLnBrk="0" hangingPunct="1">
              <a:lnSpc>
                <a:spcPct val="100000"/>
              </a:lnSpc>
              <a:spcBef>
                <a:spcPts val="2000"/>
              </a:spcBef>
              <a:spcAft>
                <a:spcPts val="0"/>
              </a:spcAft>
              <a:buClrTx/>
              <a:buSzPct val="90000"/>
              <a:buFont typeface="Wingdings" panose="05000000000000000000" pitchFamily="2" charset="2"/>
              <a:buNone/>
              <a:tabLst/>
              <a:defRPr sz="2000" b="0" i="0">
                <a:solidFill>
                  <a:schemeClr val="tx1"/>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r>
              <a:rPr lang="en-US"/>
              <a:t>Subhead Segoe UI 20/24</a:t>
            </a:r>
          </a:p>
          <a:p>
            <a:r>
              <a:rPr lang="en-US"/>
              <a:t>Subhead Segoe UI 20/24</a:t>
            </a:r>
          </a:p>
          <a:p>
            <a:r>
              <a:rPr lang="en-US"/>
              <a:t>Subhead Segoe UI 20/24</a:t>
            </a:r>
          </a:p>
        </p:txBody>
      </p:sp>
      <p:pic>
        <p:nvPicPr>
          <p:cNvPr id="3" name="Picture 2">
            <a:extLst>
              <a:ext uri="{FF2B5EF4-FFF2-40B4-BE49-F238E27FC236}">
                <a16:creationId xmlns:a16="http://schemas.microsoft.com/office/drawing/2014/main" id="{25C4D56D-B264-4CA7-84F5-2E234547CD4E}"/>
              </a:ext>
            </a:extLst>
          </p:cNvPr>
          <p:cNvPicPr>
            <a:picLocks noChangeAspect="1"/>
          </p:cNvPicPr>
          <p:nvPr userDrawn="1"/>
        </p:nvPicPr>
        <p:blipFill>
          <a:blip r:embed="rId2"/>
          <a:stretch>
            <a:fillRect/>
          </a:stretch>
        </p:blipFill>
        <p:spPr>
          <a:xfrm>
            <a:off x="4244283" y="2398842"/>
            <a:ext cx="7487641" cy="2925673"/>
          </a:xfrm>
          <a:prstGeom prst="rect">
            <a:avLst/>
          </a:prstGeom>
        </p:spPr>
      </p:pic>
    </p:spTree>
    <p:extLst>
      <p:ext uri="{BB962C8B-B14F-4D97-AF65-F5344CB8AC3E}">
        <p14:creationId xmlns:p14="http://schemas.microsoft.com/office/powerpoint/2010/main" val="1016254464"/>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Device">
    <p:spTree>
      <p:nvGrpSpPr>
        <p:cNvPr id="1" name=""/>
        <p:cNvGrpSpPr/>
        <p:nvPr/>
      </p:nvGrpSpPr>
      <p:grpSpPr>
        <a:xfrm>
          <a:off x="0" y="0"/>
          <a:ext cx="0" cy="0"/>
          <a:chOff x="0" y="0"/>
          <a:chExt cx="0" cy="0"/>
        </a:xfrm>
      </p:grpSpPr>
      <p:sp>
        <p:nvSpPr>
          <p:cNvPr id="4" name="Online Image Placeholder 2">
            <a:extLst>
              <a:ext uri="{FF2B5EF4-FFF2-40B4-BE49-F238E27FC236}">
                <a16:creationId xmlns:a16="http://schemas.microsoft.com/office/drawing/2014/main" id="{4F074425-2790-43B3-8333-BDD0B17C305D}"/>
              </a:ext>
            </a:extLst>
          </p:cNvPr>
          <p:cNvSpPr>
            <a:spLocks noGrp="1"/>
          </p:cNvSpPr>
          <p:nvPr>
            <p:ph type="clipArt" sz="quarter" idx="12" hasCustomPrompt="1"/>
          </p:nvPr>
        </p:nvSpPr>
        <p:spPr>
          <a:xfrm>
            <a:off x="6240465" y="1621596"/>
            <a:ext cx="5367978" cy="3614808"/>
          </a:xfrm>
        </p:spPr>
        <p:txBody>
          <a:bodyPr anchor="ctr">
            <a:noAutofit/>
          </a:bodyPr>
          <a:lstStyle>
            <a:lvl1pPr algn="ctr">
              <a:defRPr sz="1961">
                <a:latin typeface="+mj-lt"/>
              </a:defRPr>
            </a:lvl1pPr>
          </a:lstStyle>
          <a:p>
            <a:r>
              <a:rPr lang="en-US"/>
              <a:t> </a:t>
            </a:r>
          </a:p>
        </p:txBody>
      </p:sp>
      <p:sp>
        <p:nvSpPr>
          <p:cNvPr id="7" name="Title 1">
            <a:extLst>
              <a:ext uri="{FF2B5EF4-FFF2-40B4-BE49-F238E27FC236}">
                <a16:creationId xmlns:a16="http://schemas.microsoft.com/office/drawing/2014/main" id="{A13866C1-AEC9-46CE-8394-E3B7905B69BD}"/>
              </a:ext>
            </a:extLst>
          </p:cNvPr>
          <p:cNvSpPr>
            <a:spLocks noGrp="1"/>
          </p:cNvSpPr>
          <p:nvPr>
            <p:ph type="title" hasCustomPrompt="1"/>
          </p:nvPr>
        </p:nvSpPr>
        <p:spPr>
          <a:xfrm>
            <a:off x="583558" y="1654009"/>
            <a:ext cx="3470917" cy="528644"/>
          </a:xfrm>
        </p:spPr>
        <p:txBody>
          <a:bodyPr/>
          <a:lstStyle>
            <a:lvl1pPr>
              <a:defRPr/>
            </a:lvl1pPr>
          </a:lstStyle>
          <a:p>
            <a:r>
              <a:rPr lang="en-US"/>
              <a:t>Device layout </a:t>
            </a:r>
          </a:p>
        </p:txBody>
      </p:sp>
      <p:sp>
        <p:nvSpPr>
          <p:cNvPr id="8" name="Text Placeholder 3">
            <a:extLst>
              <a:ext uri="{FF2B5EF4-FFF2-40B4-BE49-F238E27FC236}">
                <a16:creationId xmlns:a16="http://schemas.microsoft.com/office/drawing/2014/main" id="{3872D892-B456-44E0-8FCF-87F0A780DBB4}"/>
              </a:ext>
            </a:extLst>
          </p:cNvPr>
          <p:cNvSpPr>
            <a:spLocks noGrp="1"/>
          </p:cNvSpPr>
          <p:nvPr>
            <p:ph type="body" sz="quarter" idx="11" hasCustomPrompt="1"/>
          </p:nvPr>
        </p:nvSpPr>
        <p:spPr>
          <a:xfrm>
            <a:off x="583558" y="2574925"/>
            <a:ext cx="5004442" cy="3146425"/>
          </a:xfrm>
        </p:spPr>
        <p:txBody>
          <a:bodyPr wrap="square" lIns="0" tIns="0" rIns="0" bIns="0">
            <a:noAutofit/>
          </a:bodyPr>
          <a:lstStyle>
            <a:lvl1pPr marL="0" marR="0" indent="0" algn="l" defTabSz="914367" rtl="0" eaLnBrk="1" fontAlgn="auto" latinLnBrk="0" hangingPunct="1">
              <a:lnSpc>
                <a:spcPct val="100000"/>
              </a:lnSpc>
              <a:spcBef>
                <a:spcPts val="2000"/>
              </a:spcBef>
              <a:spcAft>
                <a:spcPts val="0"/>
              </a:spcAft>
              <a:buClrTx/>
              <a:buSzPct val="90000"/>
              <a:buFont typeface="Wingdings" panose="05000000000000000000" pitchFamily="2" charset="2"/>
              <a:buNone/>
              <a:tabLst/>
              <a:defRPr sz="2000" b="0" i="0">
                <a:solidFill>
                  <a:schemeClr val="tx1"/>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r>
              <a:rPr lang="en-US"/>
              <a:t>Subhead Segoe UI 20/24</a:t>
            </a:r>
          </a:p>
          <a:p>
            <a:r>
              <a:rPr lang="en-US"/>
              <a:t>Subhead Segoe UI 20/24</a:t>
            </a:r>
          </a:p>
          <a:p>
            <a:r>
              <a:rPr lang="en-US"/>
              <a:t>Subhead Segoe UI 20/24</a:t>
            </a:r>
          </a:p>
        </p:txBody>
      </p:sp>
    </p:spTree>
    <p:extLst>
      <p:ext uri="{BB962C8B-B14F-4D97-AF65-F5344CB8AC3E}">
        <p14:creationId xmlns:p14="http://schemas.microsoft.com/office/powerpoint/2010/main" val="799256001"/>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hree columns charts &amp; graphs">
    <p:spTree>
      <p:nvGrpSpPr>
        <p:cNvPr id="1" name=""/>
        <p:cNvGrpSpPr/>
        <p:nvPr/>
      </p:nvGrpSpPr>
      <p:grpSpPr>
        <a:xfrm>
          <a:off x="0" y="0"/>
          <a:ext cx="0" cy="0"/>
          <a:chOff x="0" y="0"/>
          <a:chExt cx="0" cy="0"/>
        </a:xfrm>
      </p:grpSpPr>
      <p:sp>
        <p:nvSpPr>
          <p:cNvPr id="8" name="Content Placeholder 15">
            <a:extLst>
              <a:ext uri="{FF2B5EF4-FFF2-40B4-BE49-F238E27FC236}">
                <a16:creationId xmlns:a16="http://schemas.microsoft.com/office/drawing/2014/main" id="{87156143-B806-4326-87FB-3003687C2D05}"/>
              </a:ext>
            </a:extLst>
          </p:cNvPr>
          <p:cNvSpPr>
            <a:spLocks noGrp="1"/>
          </p:cNvSpPr>
          <p:nvPr>
            <p:ph sz="quarter" idx="19" hasCustomPrompt="1"/>
          </p:nvPr>
        </p:nvSpPr>
        <p:spPr>
          <a:xfrm>
            <a:off x="8138627" y="1430338"/>
            <a:ext cx="3475037" cy="3087387"/>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73090C7C-E2EE-485D-A97C-9583A96FF934}"/>
              </a:ext>
            </a:extLst>
          </p:cNvPr>
          <p:cNvSpPr>
            <a:spLocks noGrp="1"/>
          </p:cNvSpPr>
          <p:nvPr>
            <p:ph sz="quarter" idx="18" hasCustomPrompt="1"/>
          </p:nvPr>
        </p:nvSpPr>
        <p:spPr>
          <a:xfrm>
            <a:off x="4358482" y="1430338"/>
            <a:ext cx="3475037" cy="3087387"/>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2" name="Title 1">
            <a:extLst>
              <a:ext uri="{FF2B5EF4-FFF2-40B4-BE49-F238E27FC236}">
                <a16:creationId xmlns:a16="http://schemas.microsoft.com/office/drawing/2014/main" id="{E65B5913-F6C7-474A-876B-B7CEE83F3DB2}"/>
              </a:ext>
            </a:extLst>
          </p:cNvPr>
          <p:cNvSpPr>
            <a:spLocks noGrp="1"/>
          </p:cNvSpPr>
          <p:nvPr>
            <p:ph type="title" hasCustomPrompt="1"/>
          </p:nvPr>
        </p:nvSpPr>
        <p:spPr/>
        <p:txBody>
          <a:bodyPr/>
          <a:lstStyle>
            <a:lvl1pPr>
              <a:defRPr/>
            </a:lvl1pPr>
          </a:lstStyle>
          <a:p>
            <a:r>
              <a:rPr lang="en-US"/>
              <a:t>Three columns charts &amp; graphs layout</a:t>
            </a:r>
          </a:p>
        </p:txBody>
      </p:sp>
      <p:sp>
        <p:nvSpPr>
          <p:cNvPr id="6" name="Content Placeholder 15">
            <a:extLst>
              <a:ext uri="{FF2B5EF4-FFF2-40B4-BE49-F238E27FC236}">
                <a16:creationId xmlns:a16="http://schemas.microsoft.com/office/drawing/2014/main" id="{D97E513A-E76E-410C-9498-28E6F5916AC1}"/>
              </a:ext>
            </a:extLst>
          </p:cNvPr>
          <p:cNvSpPr>
            <a:spLocks noGrp="1"/>
          </p:cNvSpPr>
          <p:nvPr>
            <p:ph sz="quarter" idx="17" hasCustomPrompt="1"/>
          </p:nvPr>
        </p:nvSpPr>
        <p:spPr>
          <a:xfrm>
            <a:off x="579438" y="1427823"/>
            <a:ext cx="3475037" cy="3087387"/>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0" name="Text Placeholder 4">
            <a:extLst>
              <a:ext uri="{FF2B5EF4-FFF2-40B4-BE49-F238E27FC236}">
                <a16:creationId xmlns:a16="http://schemas.microsoft.com/office/drawing/2014/main" id="{B65C1857-1AA6-4A2D-9133-ECE458294444}"/>
              </a:ext>
            </a:extLst>
          </p:cNvPr>
          <p:cNvSpPr>
            <a:spLocks noGrp="1"/>
          </p:cNvSpPr>
          <p:nvPr>
            <p:ph type="body" sz="quarter" idx="11" hasCustomPrompt="1"/>
          </p:nvPr>
        </p:nvSpPr>
        <p:spPr>
          <a:xfrm>
            <a:off x="583558" y="4733297"/>
            <a:ext cx="3470917" cy="1231106"/>
          </a:xfrm>
        </p:spPr>
        <p:txBody>
          <a:bodyPr lIns="0" tIns="0" rIns="0" bIns="0"/>
          <a:lstStyle>
            <a:lvl1pPr marL="0" indent="0">
              <a:lnSpc>
                <a:spcPct val="100000"/>
              </a:lnSpc>
              <a:spcBef>
                <a:spcPts val="1000"/>
              </a:spcBef>
              <a:spcAft>
                <a:spcPts val="0"/>
              </a:spcAft>
              <a:buNone/>
              <a:defRPr sz="1400" b="0">
                <a:solidFill>
                  <a:schemeClr val="tx1"/>
                </a:solidFill>
                <a:latin typeface="+mj-lt"/>
              </a:defRPr>
            </a:lvl1pPr>
            <a:lvl2pPr marL="0" marR="0" indent="0" algn="l" defTabSz="914367" rtl="0" eaLnBrk="1" fontAlgn="auto" latinLnBrk="0" hangingPunct="1">
              <a:lnSpc>
                <a:spcPct val="100000"/>
              </a:lnSpc>
              <a:spcBef>
                <a:spcPts val="10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a:t>
            </a:r>
          </a:p>
          <a:p>
            <a:pPr lvl="1"/>
            <a:r>
              <a:rPr lang="en-US"/>
              <a:t>Body copy Segoe Regular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1" name="Text Placeholder 4">
            <a:extLst>
              <a:ext uri="{FF2B5EF4-FFF2-40B4-BE49-F238E27FC236}">
                <a16:creationId xmlns:a16="http://schemas.microsoft.com/office/drawing/2014/main" id="{23515DEE-CB9F-4EC3-99C3-272378FEB035}"/>
              </a:ext>
            </a:extLst>
          </p:cNvPr>
          <p:cNvSpPr>
            <a:spLocks noGrp="1"/>
          </p:cNvSpPr>
          <p:nvPr>
            <p:ph type="body" sz="quarter" idx="12" hasCustomPrompt="1"/>
          </p:nvPr>
        </p:nvSpPr>
        <p:spPr>
          <a:xfrm>
            <a:off x="4359826" y="4733297"/>
            <a:ext cx="3472349" cy="1231106"/>
          </a:xfrm>
        </p:spPr>
        <p:txBody>
          <a:bodyPr lIns="0" tIns="0" rIns="0" bIns="0"/>
          <a:lstStyle>
            <a:lvl1pPr marL="0" indent="0">
              <a:lnSpc>
                <a:spcPct val="100000"/>
              </a:lnSpc>
              <a:spcBef>
                <a:spcPts val="1000"/>
              </a:spcBef>
              <a:spcAft>
                <a:spcPts val="0"/>
              </a:spcAft>
              <a:buNone/>
              <a:defRPr sz="1400">
                <a:solidFill>
                  <a:schemeClr val="tx1"/>
                </a:solidFill>
                <a:latin typeface="+mj-lt"/>
              </a:defRPr>
            </a:lvl1pPr>
            <a:lvl2pPr marL="0" marR="0" indent="0" algn="l" defTabSz="914367" rtl="0" eaLnBrk="1" fontAlgn="auto" latinLnBrk="0" hangingPunct="1">
              <a:lnSpc>
                <a:spcPct val="100000"/>
              </a:lnSpc>
              <a:spcBef>
                <a:spcPts val="1000"/>
              </a:spcBef>
              <a:spcAft>
                <a:spcPts val="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a:t>
            </a:r>
          </a:p>
          <a:p>
            <a:pPr lvl="1"/>
            <a:r>
              <a:rPr lang="en-US"/>
              <a:t>Body copy Segoe Regular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2" name="Text Placeholder 4">
            <a:extLst>
              <a:ext uri="{FF2B5EF4-FFF2-40B4-BE49-F238E27FC236}">
                <a16:creationId xmlns:a16="http://schemas.microsoft.com/office/drawing/2014/main" id="{20350B06-F1C7-4D41-8F4F-2903C8640078}"/>
              </a:ext>
            </a:extLst>
          </p:cNvPr>
          <p:cNvSpPr>
            <a:spLocks noGrp="1"/>
          </p:cNvSpPr>
          <p:nvPr>
            <p:ph type="body" sz="quarter" idx="13" hasCustomPrompt="1"/>
          </p:nvPr>
        </p:nvSpPr>
        <p:spPr>
          <a:xfrm>
            <a:off x="8138627" y="4733297"/>
            <a:ext cx="3472349" cy="1231106"/>
          </a:xfrm>
        </p:spPr>
        <p:txBody>
          <a:bodyPr lIns="0" tIns="0" rIns="0" bIns="0"/>
          <a:lstStyle>
            <a:lvl1pPr marL="0" indent="0">
              <a:lnSpc>
                <a:spcPct val="100000"/>
              </a:lnSpc>
              <a:spcBef>
                <a:spcPts val="1000"/>
              </a:spcBef>
              <a:spcAft>
                <a:spcPts val="0"/>
              </a:spcAft>
              <a:buNone/>
              <a:defRPr sz="1400">
                <a:solidFill>
                  <a:schemeClr val="tx1"/>
                </a:solidFill>
                <a:latin typeface="+mj-lt"/>
              </a:defRPr>
            </a:lvl1pPr>
            <a:lvl2pPr marL="0" marR="0" indent="0" algn="l" defTabSz="914367" rtl="0" eaLnBrk="1" fontAlgn="auto" latinLnBrk="0" hangingPunct="1">
              <a:lnSpc>
                <a:spcPct val="100000"/>
              </a:lnSpc>
              <a:spcBef>
                <a:spcPts val="1000"/>
              </a:spcBef>
              <a:spcAft>
                <a:spcPts val="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a:t>
            </a:r>
          </a:p>
          <a:p>
            <a:pPr lvl="1"/>
            <a:r>
              <a:rPr lang="en-US"/>
              <a:t>Body copy Segoe Regular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1849039697"/>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Four columns charts &amp; graph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5B5913-F6C7-474A-876B-B7CEE83F3DB2}"/>
              </a:ext>
            </a:extLst>
          </p:cNvPr>
          <p:cNvSpPr>
            <a:spLocks noGrp="1"/>
          </p:cNvSpPr>
          <p:nvPr>
            <p:ph type="title" hasCustomPrompt="1"/>
          </p:nvPr>
        </p:nvSpPr>
        <p:spPr/>
        <p:txBody>
          <a:bodyPr/>
          <a:lstStyle>
            <a:lvl1pPr>
              <a:defRPr/>
            </a:lvl1pPr>
          </a:lstStyle>
          <a:p>
            <a:r>
              <a:rPr lang="en-US"/>
              <a:t>Four columns charts &amp; graphs layout</a:t>
            </a:r>
          </a:p>
        </p:txBody>
      </p:sp>
      <p:sp>
        <p:nvSpPr>
          <p:cNvPr id="6" name="Content Placeholder 15">
            <a:extLst>
              <a:ext uri="{FF2B5EF4-FFF2-40B4-BE49-F238E27FC236}">
                <a16:creationId xmlns:a16="http://schemas.microsoft.com/office/drawing/2014/main" id="{D97E513A-E76E-410C-9498-28E6F5916AC1}"/>
              </a:ext>
            </a:extLst>
          </p:cNvPr>
          <p:cNvSpPr>
            <a:spLocks noGrp="1"/>
          </p:cNvSpPr>
          <p:nvPr>
            <p:ph sz="quarter" idx="17" hasCustomPrompt="1"/>
          </p:nvPr>
        </p:nvSpPr>
        <p:spPr>
          <a:xfrm>
            <a:off x="579438" y="1977917"/>
            <a:ext cx="2540001" cy="2537294"/>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73090C7C-E2EE-485D-A97C-9583A96FF934}"/>
              </a:ext>
            </a:extLst>
          </p:cNvPr>
          <p:cNvSpPr>
            <a:spLocks noGrp="1"/>
          </p:cNvSpPr>
          <p:nvPr>
            <p:ph sz="quarter" idx="18" hasCustomPrompt="1"/>
          </p:nvPr>
        </p:nvSpPr>
        <p:spPr>
          <a:xfrm>
            <a:off x="3413921" y="1980432"/>
            <a:ext cx="2540001" cy="2537294"/>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8" name="Content Placeholder 15">
            <a:extLst>
              <a:ext uri="{FF2B5EF4-FFF2-40B4-BE49-F238E27FC236}">
                <a16:creationId xmlns:a16="http://schemas.microsoft.com/office/drawing/2014/main" id="{87156143-B806-4326-87FB-3003687C2D05}"/>
              </a:ext>
            </a:extLst>
          </p:cNvPr>
          <p:cNvSpPr>
            <a:spLocks noGrp="1"/>
          </p:cNvSpPr>
          <p:nvPr>
            <p:ph sz="quarter" idx="19" hasCustomPrompt="1"/>
          </p:nvPr>
        </p:nvSpPr>
        <p:spPr>
          <a:xfrm>
            <a:off x="6245329" y="1980432"/>
            <a:ext cx="2540001" cy="2537294"/>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0" name="Text Placeholder 4">
            <a:extLst>
              <a:ext uri="{FF2B5EF4-FFF2-40B4-BE49-F238E27FC236}">
                <a16:creationId xmlns:a16="http://schemas.microsoft.com/office/drawing/2014/main" id="{B65C1857-1AA6-4A2D-9133-ECE458294444}"/>
              </a:ext>
            </a:extLst>
          </p:cNvPr>
          <p:cNvSpPr>
            <a:spLocks noGrp="1"/>
          </p:cNvSpPr>
          <p:nvPr>
            <p:ph type="body" sz="quarter" idx="11" hasCustomPrompt="1"/>
          </p:nvPr>
        </p:nvSpPr>
        <p:spPr>
          <a:xfrm>
            <a:off x="583559" y="4733297"/>
            <a:ext cx="2535880" cy="1420902"/>
          </a:xfrm>
        </p:spPr>
        <p:txBody>
          <a:bodyPr lIns="0" tIns="0" rIns="0" bIns="0"/>
          <a:lstStyle>
            <a:lvl1pPr marL="0" indent="0">
              <a:lnSpc>
                <a:spcPct val="100000"/>
              </a:lnSpc>
              <a:spcBef>
                <a:spcPts val="1000"/>
              </a:spcBef>
              <a:spcAft>
                <a:spcPts val="0"/>
              </a:spcAft>
              <a:buNone/>
              <a:defRPr sz="1400" b="0">
                <a:solidFill>
                  <a:schemeClr val="tx1"/>
                </a:solidFill>
                <a:latin typeface="+mj-lt"/>
              </a:defRPr>
            </a:lvl1pPr>
            <a:lvl2pPr marL="0" marR="0" indent="0" algn="l" defTabSz="914367" rtl="0" eaLnBrk="1" fontAlgn="auto" latinLnBrk="0" hangingPunct="1">
              <a:lnSpc>
                <a:spcPct val="100000"/>
              </a:lnSpc>
              <a:spcBef>
                <a:spcPts val="10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0"/>
            <a:r>
              <a:rPr lang="en-US"/>
              <a:t>Title Segoe UI </a:t>
            </a:r>
            <a:r>
              <a:rPr lang="en-US" err="1"/>
              <a:t>Semibold</a:t>
            </a:r>
            <a:r>
              <a:rPr lang="en-US"/>
              <a:t> 14</a:t>
            </a:r>
          </a:p>
          <a:p>
            <a:pPr lvl="1"/>
            <a:r>
              <a:rPr lang="en-US"/>
              <a:t>Body copy Segoe Regular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a:t>
            </a:r>
          </a:p>
        </p:txBody>
      </p:sp>
      <p:sp>
        <p:nvSpPr>
          <p:cNvPr id="11" name="Text Placeholder 4">
            <a:extLst>
              <a:ext uri="{FF2B5EF4-FFF2-40B4-BE49-F238E27FC236}">
                <a16:creationId xmlns:a16="http://schemas.microsoft.com/office/drawing/2014/main" id="{23515DEE-CB9F-4EC3-99C3-272378FEB035}"/>
              </a:ext>
            </a:extLst>
          </p:cNvPr>
          <p:cNvSpPr>
            <a:spLocks noGrp="1"/>
          </p:cNvSpPr>
          <p:nvPr>
            <p:ph type="body" sz="quarter" idx="12" hasCustomPrompt="1"/>
          </p:nvPr>
        </p:nvSpPr>
        <p:spPr>
          <a:xfrm>
            <a:off x="3413921" y="4733297"/>
            <a:ext cx="2536926" cy="1420902"/>
          </a:xfrm>
        </p:spPr>
        <p:txBody>
          <a:bodyPr lIns="0" tIns="0" rIns="0" bIns="0"/>
          <a:lstStyle>
            <a:lvl1pPr marL="0" indent="0">
              <a:lnSpc>
                <a:spcPct val="100000"/>
              </a:lnSpc>
              <a:spcBef>
                <a:spcPts val="1000"/>
              </a:spcBef>
              <a:spcAft>
                <a:spcPts val="0"/>
              </a:spcAft>
              <a:buNone/>
              <a:defRPr sz="1400">
                <a:solidFill>
                  <a:schemeClr val="tx1"/>
                </a:solidFill>
                <a:latin typeface="+mj-lt"/>
              </a:defRPr>
            </a:lvl1pPr>
            <a:lvl2pPr marL="0" marR="0" indent="0" algn="l" defTabSz="914367" rtl="0" eaLnBrk="1" fontAlgn="auto" latinLnBrk="0" hangingPunct="1">
              <a:lnSpc>
                <a:spcPct val="100000"/>
              </a:lnSpc>
              <a:spcBef>
                <a:spcPts val="1000"/>
              </a:spcBef>
              <a:spcAft>
                <a:spcPts val="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Title Segoe UI </a:t>
            </a:r>
            <a:r>
              <a:rPr lang="en-US" err="1"/>
              <a:t>Semibold</a:t>
            </a:r>
            <a:r>
              <a:rPr lang="en-US"/>
              <a:t> 14</a:t>
            </a:r>
          </a:p>
          <a:p>
            <a:pPr lvl="1"/>
            <a:r>
              <a:rPr lang="en-US"/>
              <a:t>Body copy Segoe Regular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a:t>
            </a:r>
          </a:p>
        </p:txBody>
      </p:sp>
      <p:sp>
        <p:nvSpPr>
          <p:cNvPr id="12" name="Text Placeholder 4">
            <a:extLst>
              <a:ext uri="{FF2B5EF4-FFF2-40B4-BE49-F238E27FC236}">
                <a16:creationId xmlns:a16="http://schemas.microsoft.com/office/drawing/2014/main" id="{20350B06-F1C7-4D41-8F4F-2903C8640078}"/>
              </a:ext>
            </a:extLst>
          </p:cNvPr>
          <p:cNvSpPr>
            <a:spLocks noGrp="1"/>
          </p:cNvSpPr>
          <p:nvPr>
            <p:ph type="body" sz="quarter" idx="13" hasCustomPrompt="1"/>
          </p:nvPr>
        </p:nvSpPr>
        <p:spPr>
          <a:xfrm>
            <a:off x="6245329" y="4733297"/>
            <a:ext cx="2536926" cy="1420902"/>
          </a:xfrm>
        </p:spPr>
        <p:txBody>
          <a:bodyPr lIns="0" tIns="0" rIns="0" bIns="0"/>
          <a:lstStyle>
            <a:lvl1pPr marL="0" indent="0">
              <a:lnSpc>
                <a:spcPct val="100000"/>
              </a:lnSpc>
              <a:spcBef>
                <a:spcPts val="1000"/>
              </a:spcBef>
              <a:spcAft>
                <a:spcPts val="0"/>
              </a:spcAft>
              <a:buNone/>
              <a:defRPr sz="1400">
                <a:solidFill>
                  <a:schemeClr val="tx1"/>
                </a:solidFill>
                <a:latin typeface="+mj-lt"/>
              </a:defRPr>
            </a:lvl1pPr>
            <a:lvl2pPr marL="0" marR="0" indent="0" algn="l" defTabSz="914367" rtl="0" eaLnBrk="1" fontAlgn="auto" latinLnBrk="0" hangingPunct="1">
              <a:lnSpc>
                <a:spcPct val="100000"/>
              </a:lnSpc>
              <a:spcBef>
                <a:spcPts val="1000"/>
              </a:spcBef>
              <a:spcAft>
                <a:spcPts val="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Title Segoe UI </a:t>
            </a:r>
            <a:r>
              <a:rPr lang="en-US" err="1"/>
              <a:t>Semibold</a:t>
            </a:r>
            <a:r>
              <a:rPr lang="en-US"/>
              <a:t> 14</a:t>
            </a:r>
          </a:p>
          <a:p>
            <a:pPr lvl="1"/>
            <a:r>
              <a:rPr lang="en-US"/>
              <a:t>Body copy Segoe Regular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a:t>
            </a:r>
          </a:p>
        </p:txBody>
      </p:sp>
      <p:sp>
        <p:nvSpPr>
          <p:cNvPr id="9" name="Text Placeholder 4">
            <a:extLst>
              <a:ext uri="{FF2B5EF4-FFF2-40B4-BE49-F238E27FC236}">
                <a16:creationId xmlns:a16="http://schemas.microsoft.com/office/drawing/2014/main" id="{7F3455C0-6936-4E29-8381-3329A143A40A}"/>
              </a:ext>
            </a:extLst>
          </p:cNvPr>
          <p:cNvSpPr>
            <a:spLocks noGrp="1"/>
          </p:cNvSpPr>
          <p:nvPr>
            <p:ph type="body" sz="quarter" idx="20" hasCustomPrompt="1"/>
          </p:nvPr>
        </p:nvSpPr>
        <p:spPr>
          <a:xfrm>
            <a:off x="9076738" y="4733297"/>
            <a:ext cx="2536926" cy="1420902"/>
          </a:xfrm>
        </p:spPr>
        <p:txBody>
          <a:bodyPr lIns="0" tIns="0" rIns="0" bIns="0"/>
          <a:lstStyle>
            <a:lvl1pPr marL="0" indent="0">
              <a:lnSpc>
                <a:spcPct val="100000"/>
              </a:lnSpc>
              <a:spcBef>
                <a:spcPts val="1000"/>
              </a:spcBef>
              <a:spcAft>
                <a:spcPts val="0"/>
              </a:spcAft>
              <a:buNone/>
              <a:defRPr sz="1400">
                <a:solidFill>
                  <a:schemeClr val="tx1"/>
                </a:solidFill>
                <a:latin typeface="+mj-lt"/>
              </a:defRPr>
            </a:lvl1pPr>
            <a:lvl2pPr marL="0" marR="0" indent="0" algn="l" defTabSz="914367" rtl="0" eaLnBrk="1" fontAlgn="auto" latinLnBrk="0" hangingPunct="1">
              <a:lnSpc>
                <a:spcPct val="100000"/>
              </a:lnSpc>
              <a:spcBef>
                <a:spcPts val="1000"/>
              </a:spcBef>
              <a:spcAft>
                <a:spcPts val="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Title Segoe UI </a:t>
            </a:r>
            <a:r>
              <a:rPr lang="en-US" err="1"/>
              <a:t>Semibold</a:t>
            </a:r>
            <a:r>
              <a:rPr lang="en-US"/>
              <a:t> 14</a:t>
            </a:r>
          </a:p>
          <a:p>
            <a:pPr lvl="1"/>
            <a:r>
              <a:rPr lang="en-US"/>
              <a:t>Body copy Segoe Regular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a:t>
            </a:r>
          </a:p>
        </p:txBody>
      </p:sp>
      <p:sp>
        <p:nvSpPr>
          <p:cNvPr id="13" name="Content Placeholder 15">
            <a:extLst>
              <a:ext uri="{FF2B5EF4-FFF2-40B4-BE49-F238E27FC236}">
                <a16:creationId xmlns:a16="http://schemas.microsoft.com/office/drawing/2014/main" id="{FF77DBD8-2B61-45DE-BDA5-9EC3F15C028C}"/>
              </a:ext>
            </a:extLst>
          </p:cNvPr>
          <p:cNvSpPr>
            <a:spLocks noGrp="1"/>
          </p:cNvSpPr>
          <p:nvPr>
            <p:ph sz="quarter" idx="21" hasCustomPrompt="1"/>
          </p:nvPr>
        </p:nvSpPr>
        <p:spPr>
          <a:xfrm>
            <a:off x="9073663" y="1980432"/>
            <a:ext cx="2540001" cy="2537294"/>
          </a:xfrm>
        </p:spPr>
        <p:txBody>
          <a:bodyPr anchor="ctr">
            <a:noAutofit/>
          </a:bodyPr>
          <a:lstStyle>
            <a:lvl1pPr marL="0" indent="0" algn="ctr">
              <a:buNone/>
              <a:defRPr sz="1961">
                <a:solidFill>
                  <a:schemeClr val="tx2"/>
                </a:solidFill>
                <a:latin typeface="+mj-lt"/>
              </a:defRPr>
            </a:lvl1pPr>
          </a:lstStyle>
          <a:p>
            <a:pPr lvl="0"/>
            <a:r>
              <a:rPr lang="en-US"/>
              <a:t> </a:t>
            </a:r>
          </a:p>
        </p:txBody>
      </p:sp>
    </p:spTree>
    <p:extLst>
      <p:ext uri="{BB962C8B-B14F-4D97-AF65-F5344CB8AC3E}">
        <p14:creationId xmlns:p14="http://schemas.microsoft.com/office/powerpoint/2010/main" val="2699677956"/>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blue">
    <p:bg>
      <p:bgPr>
        <a:solidFill>
          <a:schemeClr val="accent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4B720B8-7CC5-4B79-9214-8AA4DBC7029E}"/>
              </a:ext>
            </a:extLst>
          </p:cNvPr>
          <p:cNvSpPr>
            <a:spLocks noGrp="1"/>
          </p:cNvSpPr>
          <p:nvPr userDrawn="1">
            <p:ph type="title" hasCustomPrompt="1"/>
          </p:nvPr>
        </p:nvSpPr>
        <p:spPr>
          <a:xfrm>
            <a:off x="584200" y="2919762"/>
            <a:ext cx="9144000" cy="614014"/>
          </a:xfrm>
          <a:noFill/>
        </p:spPr>
        <p:txBody>
          <a:bodyPr lIns="0" tIns="0" rIns="0" bIns="0" anchor="b" anchorCtr="0">
            <a:spAutoFit/>
          </a:bodyPr>
          <a:lstStyle>
            <a:lvl1pPr>
              <a:defRPr sz="4200" spc="-50" baseline="0">
                <a:solidFill>
                  <a:schemeClr val="bg1"/>
                </a:solidFill>
                <a:latin typeface="+mj-lt"/>
                <a:cs typeface="Segoe UI" panose="020B0502040204020203" pitchFamily="34" charset="0"/>
              </a:defRPr>
            </a:lvl1pPr>
          </a:lstStyle>
          <a:p>
            <a:r>
              <a:rPr lang="en-US"/>
              <a:t>Section title</a:t>
            </a:r>
          </a:p>
        </p:txBody>
      </p:sp>
    </p:spTree>
    <p:extLst>
      <p:ext uri="{BB962C8B-B14F-4D97-AF65-F5344CB8AC3E}">
        <p14:creationId xmlns:p14="http://schemas.microsoft.com/office/powerpoint/2010/main" val="95090670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1A64D4-36C8-4E7B-A85E-E88AAB7A1DAD}"/>
              </a:ext>
            </a:extLst>
          </p:cNvPr>
          <p:cNvSpPr>
            <a:spLocks noGrp="1"/>
          </p:cNvSpPr>
          <p:nvPr>
            <p:ph type="title" hasCustomPrompt="1"/>
          </p:nvPr>
        </p:nvSpPr>
        <p:spPr/>
        <p:txBody>
          <a:bodyPr/>
          <a:lstStyle>
            <a:lvl1pPr>
              <a:defRPr/>
            </a:lvl1pPr>
          </a:lstStyle>
          <a:p>
            <a:r>
              <a:rPr lang="en-US"/>
              <a:t>Table layout</a:t>
            </a:r>
          </a:p>
        </p:txBody>
      </p:sp>
      <p:sp>
        <p:nvSpPr>
          <p:cNvPr id="3" name="Table Placeholder 3">
            <a:extLst>
              <a:ext uri="{FF2B5EF4-FFF2-40B4-BE49-F238E27FC236}">
                <a16:creationId xmlns:a16="http://schemas.microsoft.com/office/drawing/2014/main" id="{799541BE-F62C-4AC6-9BA9-8BCB001A17D3}"/>
              </a:ext>
            </a:extLst>
          </p:cNvPr>
          <p:cNvSpPr>
            <a:spLocks noGrp="1"/>
          </p:cNvSpPr>
          <p:nvPr>
            <p:ph type="tbl" sz="quarter" idx="10" hasCustomPrompt="1"/>
          </p:nvPr>
        </p:nvSpPr>
        <p:spPr>
          <a:xfrm>
            <a:off x="583558" y="1996281"/>
            <a:ext cx="11025830" cy="4280694"/>
          </a:xfrm>
        </p:spPr>
        <p:txBody>
          <a:bodyPr bIns="1737360" anchor="ctr">
            <a:noAutofit/>
          </a:bodyPr>
          <a:lstStyle>
            <a:lvl1pPr algn="ctr">
              <a:defRPr sz="1600">
                <a:solidFill>
                  <a:schemeClr val="tx1"/>
                </a:solidFill>
                <a:latin typeface="+mj-lt"/>
              </a:defRPr>
            </a:lvl1pPr>
          </a:lstStyle>
          <a:p>
            <a:r>
              <a:rPr lang="en-US"/>
              <a:t> </a:t>
            </a:r>
          </a:p>
        </p:txBody>
      </p:sp>
    </p:spTree>
    <p:extLst>
      <p:ext uri="{BB962C8B-B14F-4D97-AF65-F5344CB8AC3E}">
        <p14:creationId xmlns:p14="http://schemas.microsoft.com/office/powerpoint/2010/main" val="1425857526"/>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Section blue">
    <p:bg>
      <p:bgPr>
        <a:solidFill>
          <a:schemeClr val="accent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4B720B8-7CC5-4B79-9214-8AA4DBC7029E}"/>
              </a:ext>
            </a:extLst>
          </p:cNvPr>
          <p:cNvSpPr>
            <a:spLocks noGrp="1"/>
          </p:cNvSpPr>
          <p:nvPr userDrawn="1">
            <p:ph type="title" hasCustomPrompt="1"/>
          </p:nvPr>
        </p:nvSpPr>
        <p:spPr>
          <a:xfrm>
            <a:off x="584200" y="2919762"/>
            <a:ext cx="9144000" cy="614014"/>
          </a:xfrm>
          <a:noFill/>
        </p:spPr>
        <p:txBody>
          <a:bodyPr lIns="0" tIns="0" rIns="0" bIns="0" anchor="b" anchorCtr="0">
            <a:spAutoFit/>
          </a:bodyPr>
          <a:lstStyle>
            <a:lvl1pPr>
              <a:defRPr sz="4200" spc="-50" baseline="0">
                <a:solidFill>
                  <a:schemeClr val="bg1"/>
                </a:solidFill>
                <a:latin typeface="+mj-lt"/>
                <a:cs typeface="Segoe UI" panose="020B0502040204020203" pitchFamily="34" charset="0"/>
              </a:defRPr>
            </a:lvl1pPr>
          </a:lstStyle>
          <a:p>
            <a:r>
              <a:rPr lang="en-US"/>
              <a:t>Section title</a:t>
            </a:r>
          </a:p>
        </p:txBody>
      </p:sp>
    </p:spTree>
    <p:extLst>
      <p:ext uri="{BB962C8B-B14F-4D97-AF65-F5344CB8AC3E}">
        <p14:creationId xmlns:p14="http://schemas.microsoft.com/office/powerpoint/2010/main" val="336237316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Section purple">
    <p:bg>
      <p:bgPr>
        <a:solidFill>
          <a:schemeClr val="accent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4B720B8-7CC5-4B79-9214-8AA4DBC7029E}"/>
              </a:ext>
            </a:extLst>
          </p:cNvPr>
          <p:cNvSpPr>
            <a:spLocks noGrp="1"/>
          </p:cNvSpPr>
          <p:nvPr>
            <p:ph type="title" hasCustomPrompt="1"/>
          </p:nvPr>
        </p:nvSpPr>
        <p:spPr>
          <a:xfrm>
            <a:off x="584200" y="2919762"/>
            <a:ext cx="9144000" cy="614014"/>
          </a:xfrm>
          <a:noFill/>
        </p:spPr>
        <p:txBody>
          <a:bodyPr lIns="0" tIns="0" rIns="0" bIns="0" anchor="b" anchorCtr="0">
            <a:spAutoFit/>
          </a:bodyPr>
          <a:lstStyle>
            <a:lvl1pPr>
              <a:defRPr sz="4200" spc="-50" baseline="0">
                <a:solidFill>
                  <a:schemeClr val="bg1"/>
                </a:solidFill>
                <a:latin typeface="+mj-lt"/>
                <a:cs typeface="Segoe UI" panose="020B0502040204020203" pitchFamily="34" charset="0"/>
              </a:defRPr>
            </a:lvl1pPr>
          </a:lstStyle>
          <a:p>
            <a:r>
              <a:rPr lang="en-US"/>
              <a:t>Section title</a:t>
            </a:r>
          </a:p>
        </p:txBody>
      </p:sp>
    </p:spTree>
    <p:extLst>
      <p:ext uri="{BB962C8B-B14F-4D97-AF65-F5344CB8AC3E}">
        <p14:creationId xmlns:p14="http://schemas.microsoft.com/office/powerpoint/2010/main" val="212822368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Section pink">
    <p:bg>
      <p:bgPr>
        <a:solidFill>
          <a:schemeClr val="accent3"/>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4B720B8-7CC5-4B79-9214-8AA4DBC7029E}"/>
              </a:ext>
            </a:extLst>
          </p:cNvPr>
          <p:cNvSpPr>
            <a:spLocks noGrp="1"/>
          </p:cNvSpPr>
          <p:nvPr>
            <p:ph type="title" hasCustomPrompt="1"/>
          </p:nvPr>
        </p:nvSpPr>
        <p:spPr>
          <a:xfrm>
            <a:off x="584200" y="2919762"/>
            <a:ext cx="9144000" cy="614014"/>
          </a:xfrm>
          <a:noFill/>
        </p:spPr>
        <p:txBody>
          <a:bodyPr lIns="0" tIns="0" rIns="0" bIns="0" anchor="b" anchorCtr="0">
            <a:spAutoFit/>
          </a:bodyPr>
          <a:lstStyle>
            <a:lvl1pPr>
              <a:defRPr sz="4200" spc="-50" baseline="0">
                <a:solidFill>
                  <a:schemeClr val="bg1"/>
                </a:solidFill>
                <a:latin typeface="+mj-lt"/>
                <a:cs typeface="Segoe UI" panose="020B0502040204020203" pitchFamily="34" charset="0"/>
              </a:defRPr>
            </a:lvl1pPr>
          </a:lstStyle>
          <a:p>
            <a:r>
              <a:rPr lang="en-US"/>
              <a:t>Section title</a:t>
            </a:r>
          </a:p>
        </p:txBody>
      </p:sp>
    </p:spTree>
    <p:extLst>
      <p:ext uri="{BB962C8B-B14F-4D97-AF65-F5344CB8AC3E}">
        <p14:creationId xmlns:p14="http://schemas.microsoft.com/office/powerpoint/2010/main" val="265416561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Demo">
    <p:bg>
      <p:bgPr>
        <a:solidFill>
          <a:schemeClr val="tx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4B720B8-7CC5-4B79-9214-8AA4DBC7029E}"/>
              </a:ext>
            </a:extLst>
          </p:cNvPr>
          <p:cNvSpPr>
            <a:spLocks noGrp="1"/>
          </p:cNvSpPr>
          <p:nvPr>
            <p:ph type="title" hasCustomPrompt="1"/>
          </p:nvPr>
        </p:nvSpPr>
        <p:spPr>
          <a:xfrm>
            <a:off x="584200" y="2919762"/>
            <a:ext cx="9144000" cy="614014"/>
          </a:xfrm>
          <a:noFill/>
        </p:spPr>
        <p:txBody>
          <a:bodyPr lIns="0" tIns="0" rIns="0" bIns="0" anchor="b" anchorCtr="0">
            <a:spAutoFit/>
          </a:bodyPr>
          <a:lstStyle>
            <a:lvl1pPr>
              <a:defRPr sz="4200" spc="-50" baseline="0">
                <a:solidFill>
                  <a:schemeClr val="bg1"/>
                </a:solidFill>
                <a:latin typeface="+mj-lt"/>
                <a:cs typeface="Segoe UI" panose="020B0502040204020203" pitchFamily="34" charset="0"/>
              </a:defRPr>
            </a:lvl1pPr>
          </a:lstStyle>
          <a:p>
            <a:r>
              <a:rPr lang="en-US"/>
              <a:t>Demo</a:t>
            </a:r>
          </a:p>
        </p:txBody>
      </p:sp>
      <p:sp>
        <p:nvSpPr>
          <p:cNvPr id="4" name="Text Placeholder 4">
            <a:extLst>
              <a:ext uri="{FF2B5EF4-FFF2-40B4-BE49-F238E27FC236}">
                <a16:creationId xmlns:a16="http://schemas.microsoft.com/office/drawing/2014/main" id="{98DA7C8E-911F-4CB5-B2FC-6B83BE369C42}"/>
              </a:ext>
            </a:extLst>
          </p:cNvPr>
          <p:cNvSpPr>
            <a:spLocks noGrp="1"/>
          </p:cNvSpPr>
          <p:nvPr>
            <p:ph type="body" sz="quarter" idx="12" hasCustomPrompt="1"/>
          </p:nvPr>
        </p:nvSpPr>
        <p:spPr>
          <a:xfrm>
            <a:off x="584200" y="4000820"/>
            <a:ext cx="9144000" cy="246221"/>
          </a:xfrm>
          <a:noFill/>
        </p:spPr>
        <p:txBody>
          <a:bodyPr wrap="square" lIns="0" tIns="0" rIns="0" bIns="0">
            <a:spAutoFit/>
          </a:bodyPr>
          <a:lstStyle>
            <a:lvl1pPr marL="0" indent="0">
              <a:spcBef>
                <a:spcPts val="0"/>
              </a:spcBef>
              <a:buNone/>
              <a:defRPr sz="1600" spc="0" baseline="0">
                <a:solidFill>
                  <a:schemeClr val="bg1"/>
                </a:solidFill>
                <a:latin typeface="+mn-lt"/>
                <a:cs typeface="Segoe UI" panose="020B0502040204020203" pitchFamily="34" charset="0"/>
              </a:defRPr>
            </a:lvl1pPr>
          </a:lstStyle>
          <a:p>
            <a:pPr lvl="0"/>
            <a:r>
              <a:rPr lang="en-US"/>
              <a:t>Speaker name</a:t>
            </a:r>
          </a:p>
        </p:txBody>
      </p:sp>
    </p:spTree>
    <p:extLst>
      <p:ext uri="{BB962C8B-B14F-4D97-AF65-F5344CB8AC3E}">
        <p14:creationId xmlns:p14="http://schemas.microsoft.com/office/powerpoint/2010/main" val="159136388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Video">
    <p:bg>
      <p:bgPr>
        <a:solidFill>
          <a:schemeClr val="tx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4B720B8-7CC5-4B79-9214-8AA4DBC7029E}"/>
              </a:ext>
            </a:extLst>
          </p:cNvPr>
          <p:cNvSpPr>
            <a:spLocks noGrp="1"/>
          </p:cNvSpPr>
          <p:nvPr>
            <p:ph type="title" hasCustomPrompt="1"/>
          </p:nvPr>
        </p:nvSpPr>
        <p:spPr>
          <a:xfrm>
            <a:off x="584200" y="2919762"/>
            <a:ext cx="9144000" cy="614014"/>
          </a:xfrm>
          <a:noFill/>
        </p:spPr>
        <p:txBody>
          <a:bodyPr lIns="0" tIns="0" rIns="0" bIns="0" anchor="b" anchorCtr="0">
            <a:spAutoFit/>
          </a:bodyPr>
          <a:lstStyle>
            <a:lvl1pPr>
              <a:defRPr sz="4200" spc="-50" baseline="0">
                <a:solidFill>
                  <a:schemeClr val="bg1"/>
                </a:solidFill>
                <a:latin typeface="+mj-lt"/>
                <a:cs typeface="Segoe UI" panose="020B0502040204020203" pitchFamily="34" charset="0"/>
              </a:defRPr>
            </a:lvl1pPr>
          </a:lstStyle>
          <a:p>
            <a:r>
              <a:rPr lang="en-US"/>
              <a:t>Video</a:t>
            </a:r>
          </a:p>
        </p:txBody>
      </p:sp>
    </p:spTree>
    <p:extLst>
      <p:ext uri="{BB962C8B-B14F-4D97-AF65-F5344CB8AC3E}">
        <p14:creationId xmlns:p14="http://schemas.microsoft.com/office/powerpoint/2010/main" val="196357443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49505406"/>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6" name="Text Box 3">
            <a:extLst>
              <a:ext uri="{FF2B5EF4-FFF2-40B4-BE49-F238E27FC236}">
                <a16:creationId xmlns:a16="http://schemas.microsoft.com/office/drawing/2014/main" id="{520DB6F4-0C2A-4102-8D02-61617659C2C7}"/>
              </a:ext>
            </a:extLst>
          </p:cNvPr>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9" name="MS logo gray - EMF" descr="Microsoft logo, gray text version">
            <a:extLst>
              <a:ext uri="{FF2B5EF4-FFF2-40B4-BE49-F238E27FC236}">
                <a16:creationId xmlns:a16="http://schemas.microsoft.com/office/drawing/2014/main" id="{C0CB6197-825B-4A90-A4E6-CB108916642A}"/>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0868166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Title Slide 1 ">
    <p:bg>
      <p:bgRef idx="1001">
        <a:schemeClr val="bg1"/>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7862247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pic>
        <p:nvPicPr>
          <p:cNvPr id="7" name="Picture 6">
            <a:extLst>
              <a:ext uri="{FF2B5EF4-FFF2-40B4-BE49-F238E27FC236}">
                <a16:creationId xmlns:a16="http://schemas.microsoft.com/office/drawing/2014/main" id="{3DE7FD18-5C7F-4413-AE30-56CD270C18A7}"/>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8" name="Rectangle 7">
            <a:extLst>
              <a:ext uri="{FF2B5EF4-FFF2-40B4-BE49-F238E27FC236}">
                <a16:creationId xmlns:a16="http://schemas.microsoft.com/office/drawing/2014/main" id="{AC831A08-9AF5-49C0-9324-B2676844C5F6}"/>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a:extLst>
              <a:ext uri="{FF2B5EF4-FFF2-40B4-BE49-F238E27FC236}">
                <a16:creationId xmlns:a16="http://schemas.microsoft.com/office/drawing/2014/main" id="{0458DEA5-776D-46C7-BDF5-8373A425B2AC}"/>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4253879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emf"/></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tags" Target="../tags/tag2.xml"/><Relationship Id="rId3" Type="http://schemas.openxmlformats.org/officeDocument/2006/relationships/slideLayout" Target="../slideLayouts/slideLayout23.xml"/><Relationship Id="rId7" Type="http://schemas.openxmlformats.org/officeDocument/2006/relationships/slideLayout" Target="../slideLayouts/slideLayout27.xml"/><Relationship Id="rId12" Type="http://schemas.openxmlformats.org/officeDocument/2006/relationships/theme" Target="../theme/theme2.xml"/><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5" Type="http://schemas.openxmlformats.org/officeDocument/2006/relationships/slideLayout" Target="../slideLayouts/slideLayout25.xml"/><Relationship Id="rId10" Type="http://schemas.openxmlformats.org/officeDocument/2006/relationships/slideLayout" Target="../slideLayouts/slideLayout30.xml"/><Relationship Id="rId4" Type="http://schemas.openxmlformats.org/officeDocument/2006/relationships/slideLayout" Target="../slideLayouts/slideLayout24.xml"/><Relationship Id="rId9" Type="http://schemas.openxmlformats.org/officeDocument/2006/relationships/slideLayout" Target="../slideLayouts/slideLayout29.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44.xml"/><Relationship Id="rId18" Type="http://schemas.openxmlformats.org/officeDocument/2006/relationships/slideLayout" Target="../slideLayouts/slideLayout49.xml"/><Relationship Id="rId26" Type="http://schemas.openxmlformats.org/officeDocument/2006/relationships/slideLayout" Target="../slideLayouts/slideLayout57.xml"/><Relationship Id="rId39" Type="http://schemas.openxmlformats.org/officeDocument/2006/relationships/slideLayout" Target="../slideLayouts/slideLayout70.xml"/><Relationship Id="rId21" Type="http://schemas.openxmlformats.org/officeDocument/2006/relationships/slideLayout" Target="../slideLayouts/slideLayout52.xml"/><Relationship Id="rId34" Type="http://schemas.openxmlformats.org/officeDocument/2006/relationships/slideLayout" Target="../slideLayouts/slideLayout65.xml"/><Relationship Id="rId42" Type="http://schemas.openxmlformats.org/officeDocument/2006/relationships/slideLayout" Target="../slideLayouts/slideLayout73.xml"/><Relationship Id="rId47" Type="http://schemas.openxmlformats.org/officeDocument/2006/relationships/slideLayout" Target="../slideLayouts/slideLayout78.xml"/><Relationship Id="rId50" Type="http://schemas.openxmlformats.org/officeDocument/2006/relationships/image" Target="../media/image11.emf"/><Relationship Id="rId7" Type="http://schemas.openxmlformats.org/officeDocument/2006/relationships/slideLayout" Target="../slideLayouts/slideLayout38.xml"/><Relationship Id="rId2" Type="http://schemas.openxmlformats.org/officeDocument/2006/relationships/slideLayout" Target="../slideLayouts/slideLayout33.xml"/><Relationship Id="rId16" Type="http://schemas.openxmlformats.org/officeDocument/2006/relationships/slideLayout" Target="../slideLayouts/slideLayout47.xml"/><Relationship Id="rId29" Type="http://schemas.openxmlformats.org/officeDocument/2006/relationships/slideLayout" Target="../slideLayouts/slideLayout60.xml"/><Relationship Id="rId11" Type="http://schemas.openxmlformats.org/officeDocument/2006/relationships/slideLayout" Target="../slideLayouts/slideLayout42.xml"/><Relationship Id="rId24" Type="http://schemas.openxmlformats.org/officeDocument/2006/relationships/slideLayout" Target="../slideLayouts/slideLayout55.xml"/><Relationship Id="rId32" Type="http://schemas.openxmlformats.org/officeDocument/2006/relationships/slideLayout" Target="../slideLayouts/slideLayout63.xml"/><Relationship Id="rId37" Type="http://schemas.openxmlformats.org/officeDocument/2006/relationships/slideLayout" Target="../slideLayouts/slideLayout68.xml"/><Relationship Id="rId40" Type="http://schemas.openxmlformats.org/officeDocument/2006/relationships/slideLayout" Target="../slideLayouts/slideLayout71.xml"/><Relationship Id="rId45" Type="http://schemas.openxmlformats.org/officeDocument/2006/relationships/slideLayout" Target="../slideLayouts/slideLayout76.xml"/><Relationship Id="rId5" Type="http://schemas.openxmlformats.org/officeDocument/2006/relationships/slideLayout" Target="../slideLayouts/slideLayout36.xml"/><Relationship Id="rId15" Type="http://schemas.openxmlformats.org/officeDocument/2006/relationships/slideLayout" Target="../slideLayouts/slideLayout46.xml"/><Relationship Id="rId23" Type="http://schemas.openxmlformats.org/officeDocument/2006/relationships/slideLayout" Target="../slideLayouts/slideLayout54.xml"/><Relationship Id="rId28" Type="http://schemas.openxmlformats.org/officeDocument/2006/relationships/slideLayout" Target="../slideLayouts/slideLayout59.xml"/><Relationship Id="rId36" Type="http://schemas.openxmlformats.org/officeDocument/2006/relationships/slideLayout" Target="../slideLayouts/slideLayout67.xml"/><Relationship Id="rId49" Type="http://schemas.openxmlformats.org/officeDocument/2006/relationships/theme" Target="../theme/theme3.xml"/><Relationship Id="rId10" Type="http://schemas.openxmlformats.org/officeDocument/2006/relationships/slideLayout" Target="../slideLayouts/slideLayout41.xml"/><Relationship Id="rId19" Type="http://schemas.openxmlformats.org/officeDocument/2006/relationships/slideLayout" Target="../slideLayouts/slideLayout50.xml"/><Relationship Id="rId31" Type="http://schemas.openxmlformats.org/officeDocument/2006/relationships/slideLayout" Target="../slideLayouts/slideLayout62.xml"/><Relationship Id="rId44" Type="http://schemas.openxmlformats.org/officeDocument/2006/relationships/slideLayout" Target="../slideLayouts/slideLayout75.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slideLayout" Target="../slideLayouts/slideLayout45.xml"/><Relationship Id="rId22" Type="http://schemas.openxmlformats.org/officeDocument/2006/relationships/slideLayout" Target="../slideLayouts/slideLayout53.xml"/><Relationship Id="rId27" Type="http://schemas.openxmlformats.org/officeDocument/2006/relationships/slideLayout" Target="../slideLayouts/slideLayout58.xml"/><Relationship Id="rId30" Type="http://schemas.openxmlformats.org/officeDocument/2006/relationships/slideLayout" Target="../slideLayouts/slideLayout61.xml"/><Relationship Id="rId35" Type="http://schemas.openxmlformats.org/officeDocument/2006/relationships/slideLayout" Target="../slideLayouts/slideLayout66.xml"/><Relationship Id="rId43" Type="http://schemas.openxmlformats.org/officeDocument/2006/relationships/slideLayout" Target="../slideLayouts/slideLayout74.xml"/><Relationship Id="rId48" Type="http://schemas.openxmlformats.org/officeDocument/2006/relationships/slideLayout" Target="../slideLayouts/slideLayout79.xml"/><Relationship Id="rId8" Type="http://schemas.openxmlformats.org/officeDocument/2006/relationships/slideLayout" Target="../slideLayouts/slideLayout39.xml"/><Relationship Id="rId3" Type="http://schemas.openxmlformats.org/officeDocument/2006/relationships/slideLayout" Target="../slideLayouts/slideLayout34.xml"/><Relationship Id="rId12" Type="http://schemas.openxmlformats.org/officeDocument/2006/relationships/slideLayout" Target="../slideLayouts/slideLayout43.xml"/><Relationship Id="rId17" Type="http://schemas.openxmlformats.org/officeDocument/2006/relationships/slideLayout" Target="../slideLayouts/slideLayout48.xml"/><Relationship Id="rId25" Type="http://schemas.openxmlformats.org/officeDocument/2006/relationships/slideLayout" Target="../slideLayouts/slideLayout56.xml"/><Relationship Id="rId33" Type="http://schemas.openxmlformats.org/officeDocument/2006/relationships/slideLayout" Target="../slideLayouts/slideLayout64.xml"/><Relationship Id="rId38" Type="http://schemas.openxmlformats.org/officeDocument/2006/relationships/slideLayout" Target="../slideLayouts/slideLayout69.xml"/><Relationship Id="rId46" Type="http://schemas.openxmlformats.org/officeDocument/2006/relationships/slideLayout" Target="../slideLayouts/slideLayout77.xml"/><Relationship Id="rId20" Type="http://schemas.openxmlformats.org/officeDocument/2006/relationships/slideLayout" Target="../slideLayouts/slideLayout51.xml"/><Relationship Id="rId41" Type="http://schemas.openxmlformats.org/officeDocument/2006/relationships/slideLayout" Target="../slideLayouts/slideLayout72.xml"/><Relationship Id="rId1" Type="http://schemas.openxmlformats.org/officeDocument/2006/relationships/slideLayout" Target="../slideLayouts/slideLayout32.xml"/><Relationship Id="rId6" Type="http://schemas.openxmlformats.org/officeDocument/2006/relationships/slideLayout" Target="../slideLayouts/slideLayout37.xm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81.xml"/><Relationship Id="rId1" Type="http://schemas.openxmlformats.org/officeDocument/2006/relationships/slideLayout" Target="../slideLayouts/slideLayout80.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89.xml"/><Relationship Id="rId13" Type="http://schemas.openxmlformats.org/officeDocument/2006/relationships/slideLayout" Target="../slideLayouts/slideLayout94.xml"/><Relationship Id="rId18" Type="http://schemas.openxmlformats.org/officeDocument/2006/relationships/image" Target="../media/image1.emf"/><Relationship Id="rId3" Type="http://schemas.openxmlformats.org/officeDocument/2006/relationships/slideLayout" Target="../slideLayouts/slideLayout84.xml"/><Relationship Id="rId7" Type="http://schemas.openxmlformats.org/officeDocument/2006/relationships/slideLayout" Target="../slideLayouts/slideLayout88.xml"/><Relationship Id="rId12" Type="http://schemas.openxmlformats.org/officeDocument/2006/relationships/slideLayout" Target="../slideLayouts/slideLayout93.xml"/><Relationship Id="rId17" Type="http://schemas.openxmlformats.org/officeDocument/2006/relationships/theme" Target="../theme/theme5.xml"/><Relationship Id="rId2" Type="http://schemas.openxmlformats.org/officeDocument/2006/relationships/slideLayout" Target="../slideLayouts/slideLayout83.xml"/><Relationship Id="rId16" Type="http://schemas.openxmlformats.org/officeDocument/2006/relationships/slideLayout" Target="../slideLayouts/slideLayout97.xml"/><Relationship Id="rId1" Type="http://schemas.openxmlformats.org/officeDocument/2006/relationships/slideLayout" Target="../slideLayouts/slideLayout82.xml"/><Relationship Id="rId6" Type="http://schemas.openxmlformats.org/officeDocument/2006/relationships/slideLayout" Target="../slideLayouts/slideLayout87.xml"/><Relationship Id="rId11" Type="http://schemas.openxmlformats.org/officeDocument/2006/relationships/slideLayout" Target="../slideLayouts/slideLayout92.xml"/><Relationship Id="rId5" Type="http://schemas.openxmlformats.org/officeDocument/2006/relationships/slideLayout" Target="../slideLayouts/slideLayout86.xml"/><Relationship Id="rId15" Type="http://schemas.openxmlformats.org/officeDocument/2006/relationships/slideLayout" Target="../slideLayouts/slideLayout96.xml"/><Relationship Id="rId10" Type="http://schemas.openxmlformats.org/officeDocument/2006/relationships/slideLayout" Target="../slideLayouts/slideLayout91.xml"/><Relationship Id="rId4" Type="http://schemas.openxmlformats.org/officeDocument/2006/relationships/slideLayout" Target="../slideLayouts/slideLayout85.xml"/><Relationship Id="rId9" Type="http://schemas.openxmlformats.org/officeDocument/2006/relationships/slideLayout" Target="../slideLayouts/slideLayout90.xml"/><Relationship Id="rId14" Type="http://schemas.openxmlformats.org/officeDocument/2006/relationships/slideLayout" Target="../slideLayouts/slideLayout95.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110.xml"/><Relationship Id="rId18" Type="http://schemas.openxmlformats.org/officeDocument/2006/relationships/slideLayout" Target="../slideLayouts/slideLayout115.xml"/><Relationship Id="rId26" Type="http://schemas.openxmlformats.org/officeDocument/2006/relationships/slideLayout" Target="../slideLayouts/slideLayout123.xml"/><Relationship Id="rId21" Type="http://schemas.openxmlformats.org/officeDocument/2006/relationships/slideLayout" Target="../slideLayouts/slideLayout118.xml"/><Relationship Id="rId34" Type="http://schemas.openxmlformats.org/officeDocument/2006/relationships/slideLayout" Target="../slideLayouts/slideLayout131.xml"/><Relationship Id="rId7" Type="http://schemas.openxmlformats.org/officeDocument/2006/relationships/slideLayout" Target="../slideLayouts/slideLayout104.xml"/><Relationship Id="rId12" Type="http://schemas.openxmlformats.org/officeDocument/2006/relationships/slideLayout" Target="../slideLayouts/slideLayout109.xml"/><Relationship Id="rId17" Type="http://schemas.openxmlformats.org/officeDocument/2006/relationships/slideLayout" Target="../slideLayouts/slideLayout114.xml"/><Relationship Id="rId25" Type="http://schemas.openxmlformats.org/officeDocument/2006/relationships/slideLayout" Target="../slideLayouts/slideLayout122.xml"/><Relationship Id="rId33" Type="http://schemas.openxmlformats.org/officeDocument/2006/relationships/slideLayout" Target="../slideLayouts/slideLayout130.xml"/><Relationship Id="rId38" Type="http://schemas.openxmlformats.org/officeDocument/2006/relationships/image" Target="../media/image13.png"/><Relationship Id="rId2" Type="http://schemas.openxmlformats.org/officeDocument/2006/relationships/slideLayout" Target="../slideLayouts/slideLayout99.xml"/><Relationship Id="rId16" Type="http://schemas.openxmlformats.org/officeDocument/2006/relationships/slideLayout" Target="../slideLayouts/slideLayout113.xml"/><Relationship Id="rId20" Type="http://schemas.openxmlformats.org/officeDocument/2006/relationships/slideLayout" Target="../slideLayouts/slideLayout117.xml"/><Relationship Id="rId29" Type="http://schemas.openxmlformats.org/officeDocument/2006/relationships/slideLayout" Target="../slideLayouts/slideLayout126.xml"/><Relationship Id="rId1" Type="http://schemas.openxmlformats.org/officeDocument/2006/relationships/slideLayout" Target="../slideLayouts/slideLayout98.xml"/><Relationship Id="rId6" Type="http://schemas.openxmlformats.org/officeDocument/2006/relationships/slideLayout" Target="../slideLayouts/slideLayout103.xml"/><Relationship Id="rId11" Type="http://schemas.openxmlformats.org/officeDocument/2006/relationships/slideLayout" Target="../slideLayouts/slideLayout108.xml"/><Relationship Id="rId24" Type="http://schemas.openxmlformats.org/officeDocument/2006/relationships/slideLayout" Target="../slideLayouts/slideLayout121.xml"/><Relationship Id="rId32" Type="http://schemas.openxmlformats.org/officeDocument/2006/relationships/slideLayout" Target="../slideLayouts/slideLayout129.xml"/><Relationship Id="rId37" Type="http://schemas.openxmlformats.org/officeDocument/2006/relationships/image" Target="../media/image11.emf"/><Relationship Id="rId5" Type="http://schemas.openxmlformats.org/officeDocument/2006/relationships/slideLayout" Target="../slideLayouts/slideLayout102.xml"/><Relationship Id="rId15" Type="http://schemas.openxmlformats.org/officeDocument/2006/relationships/slideLayout" Target="../slideLayouts/slideLayout112.xml"/><Relationship Id="rId23" Type="http://schemas.openxmlformats.org/officeDocument/2006/relationships/slideLayout" Target="../slideLayouts/slideLayout120.xml"/><Relationship Id="rId28" Type="http://schemas.openxmlformats.org/officeDocument/2006/relationships/slideLayout" Target="../slideLayouts/slideLayout125.xml"/><Relationship Id="rId36" Type="http://schemas.openxmlformats.org/officeDocument/2006/relationships/tags" Target="../tags/tag11.xml"/><Relationship Id="rId10" Type="http://schemas.openxmlformats.org/officeDocument/2006/relationships/slideLayout" Target="../slideLayouts/slideLayout107.xml"/><Relationship Id="rId19" Type="http://schemas.openxmlformats.org/officeDocument/2006/relationships/slideLayout" Target="../slideLayouts/slideLayout116.xml"/><Relationship Id="rId31" Type="http://schemas.openxmlformats.org/officeDocument/2006/relationships/slideLayout" Target="../slideLayouts/slideLayout128.xml"/><Relationship Id="rId4" Type="http://schemas.openxmlformats.org/officeDocument/2006/relationships/slideLayout" Target="../slideLayouts/slideLayout101.xml"/><Relationship Id="rId9" Type="http://schemas.openxmlformats.org/officeDocument/2006/relationships/slideLayout" Target="../slideLayouts/slideLayout106.xml"/><Relationship Id="rId14" Type="http://schemas.openxmlformats.org/officeDocument/2006/relationships/slideLayout" Target="../slideLayouts/slideLayout111.xml"/><Relationship Id="rId22" Type="http://schemas.openxmlformats.org/officeDocument/2006/relationships/slideLayout" Target="../slideLayouts/slideLayout119.xml"/><Relationship Id="rId27" Type="http://schemas.openxmlformats.org/officeDocument/2006/relationships/slideLayout" Target="../slideLayouts/slideLayout124.xml"/><Relationship Id="rId30" Type="http://schemas.openxmlformats.org/officeDocument/2006/relationships/slideLayout" Target="../slideLayouts/slideLayout127.xml"/><Relationship Id="rId35" Type="http://schemas.openxmlformats.org/officeDocument/2006/relationships/theme" Target="../theme/theme6.xml"/><Relationship Id="rId8" Type="http://schemas.openxmlformats.org/officeDocument/2006/relationships/slideLayout" Target="../slideLayouts/slideLayout105.xml"/><Relationship Id="rId3" Type="http://schemas.openxmlformats.org/officeDocument/2006/relationships/slideLayout" Target="../slideLayouts/slideLayout100.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39.xml"/><Relationship Id="rId13" Type="http://schemas.openxmlformats.org/officeDocument/2006/relationships/slideLayout" Target="../slideLayouts/slideLayout144.xml"/><Relationship Id="rId18" Type="http://schemas.openxmlformats.org/officeDocument/2006/relationships/slideLayout" Target="../slideLayouts/slideLayout149.xml"/><Relationship Id="rId3" Type="http://schemas.openxmlformats.org/officeDocument/2006/relationships/slideLayout" Target="../slideLayouts/slideLayout134.xml"/><Relationship Id="rId21" Type="http://schemas.openxmlformats.org/officeDocument/2006/relationships/slideLayout" Target="../slideLayouts/slideLayout152.xml"/><Relationship Id="rId7" Type="http://schemas.openxmlformats.org/officeDocument/2006/relationships/slideLayout" Target="../slideLayouts/slideLayout138.xml"/><Relationship Id="rId12" Type="http://schemas.openxmlformats.org/officeDocument/2006/relationships/slideLayout" Target="../slideLayouts/slideLayout143.xml"/><Relationship Id="rId17" Type="http://schemas.openxmlformats.org/officeDocument/2006/relationships/slideLayout" Target="../slideLayouts/slideLayout148.xml"/><Relationship Id="rId2" Type="http://schemas.openxmlformats.org/officeDocument/2006/relationships/slideLayout" Target="../slideLayouts/slideLayout133.xml"/><Relationship Id="rId16" Type="http://schemas.openxmlformats.org/officeDocument/2006/relationships/slideLayout" Target="../slideLayouts/slideLayout147.xml"/><Relationship Id="rId20" Type="http://schemas.openxmlformats.org/officeDocument/2006/relationships/slideLayout" Target="../slideLayouts/slideLayout151.xml"/><Relationship Id="rId1" Type="http://schemas.openxmlformats.org/officeDocument/2006/relationships/slideLayout" Target="../slideLayouts/slideLayout132.xml"/><Relationship Id="rId6" Type="http://schemas.openxmlformats.org/officeDocument/2006/relationships/slideLayout" Target="../slideLayouts/slideLayout137.xml"/><Relationship Id="rId11" Type="http://schemas.openxmlformats.org/officeDocument/2006/relationships/slideLayout" Target="../slideLayouts/slideLayout142.xml"/><Relationship Id="rId24" Type="http://schemas.openxmlformats.org/officeDocument/2006/relationships/image" Target="../media/image20.png"/><Relationship Id="rId5" Type="http://schemas.openxmlformats.org/officeDocument/2006/relationships/slideLayout" Target="../slideLayouts/slideLayout136.xml"/><Relationship Id="rId15" Type="http://schemas.openxmlformats.org/officeDocument/2006/relationships/slideLayout" Target="../slideLayouts/slideLayout146.xml"/><Relationship Id="rId23" Type="http://schemas.openxmlformats.org/officeDocument/2006/relationships/theme" Target="../theme/theme7.xml"/><Relationship Id="rId10" Type="http://schemas.openxmlformats.org/officeDocument/2006/relationships/slideLayout" Target="../slideLayouts/slideLayout141.xml"/><Relationship Id="rId19" Type="http://schemas.openxmlformats.org/officeDocument/2006/relationships/slideLayout" Target="../slideLayouts/slideLayout150.xml"/><Relationship Id="rId4" Type="http://schemas.openxmlformats.org/officeDocument/2006/relationships/slideLayout" Target="../slideLayouts/slideLayout135.xml"/><Relationship Id="rId9" Type="http://schemas.openxmlformats.org/officeDocument/2006/relationships/slideLayout" Target="../slideLayouts/slideLayout140.xml"/><Relationship Id="rId14" Type="http://schemas.openxmlformats.org/officeDocument/2006/relationships/slideLayout" Target="../slideLayouts/slideLayout145.xml"/><Relationship Id="rId22" Type="http://schemas.openxmlformats.org/officeDocument/2006/relationships/slideLayout" Target="../slideLayouts/slideLayout153.xml"/></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156.xml"/><Relationship Id="rId2" Type="http://schemas.openxmlformats.org/officeDocument/2006/relationships/slideLayout" Target="../slideLayouts/slideLayout155.xml"/><Relationship Id="rId1" Type="http://schemas.openxmlformats.org/officeDocument/2006/relationships/slideLayout" Target="../slideLayouts/slideLayout154.xml"/><Relationship Id="rId5" Type="http://schemas.openxmlformats.org/officeDocument/2006/relationships/theme" Target="../theme/theme8.xml"/><Relationship Id="rId4" Type="http://schemas.openxmlformats.org/officeDocument/2006/relationships/slideLayout" Target="../slideLayouts/slideLayout15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3558" y="521884"/>
            <a:ext cx="11027418" cy="528644"/>
          </a:xfrm>
          <a:prstGeom prst="rect">
            <a:avLst/>
          </a:prstGeom>
        </p:spPr>
        <p:txBody>
          <a:bodyPr vert="horz" wrap="square" lIns="0" tIns="0" rIns="0" bIns="0" rtlCol="0" anchor="t">
            <a:noAutofit/>
          </a:bodyPr>
          <a:lstStyle/>
          <a:p>
            <a:r>
              <a:rPr lang="en-US"/>
              <a:t>Click to edit Master title style</a:t>
            </a:r>
          </a:p>
        </p:txBody>
      </p:sp>
      <p:sp>
        <p:nvSpPr>
          <p:cNvPr id="4" name="Text Placeholder 3"/>
          <p:cNvSpPr>
            <a:spLocks noGrp="1"/>
          </p:cNvSpPr>
          <p:nvPr>
            <p:ph type="body" idx="1"/>
          </p:nvPr>
        </p:nvSpPr>
        <p:spPr>
          <a:xfrm>
            <a:off x="583558" y="1434429"/>
            <a:ext cx="11027418" cy="2420856"/>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2" cstate="screen">
            <a:extLst>
              <a:ext uri="{28A0092B-C50C-407E-A947-70E740481C1C}">
                <a14:useLocalDpi xmlns:a14="http://schemas.microsoft.com/office/drawing/2010/main"/>
              </a:ext>
            </a:extLst>
          </a:blip>
          <a:stretch>
            <a:fillRect/>
          </a:stretch>
        </p:blipFill>
        <p:spPr>
          <a:xfrm rot="5400000">
            <a:off x="9272208" y="3012080"/>
            <a:ext cx="6858623" cy="833218"/>
          </a:xfrm>
          <a:prstGeom prst="rect">
            <a:avLst/>
          </a:prstGeom>
        </p:spPr>
      </p:pic>
    </p:spTree>
    <p:extLst>
      <p:ext uri="{BB962C8B-B14F-4D97-AF65-F5344CB8AC3E}">
        <p14:creationId xmlns:p14="http://schemas.microsoft.com/office/powerpoint/2010/main" val="3640030619"/>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83" r:id="rId5"/>
    <p:sldLayoutId id="2147483684" r:id="rId6"/>
    <p:sldLayoutId id="2147483685" r:id="rId7"/>
    <p:sldLayoutId id="2147483686" r:id="rId8"/>
    <p:sldLayoutId id="2147483690" r:id="rId9"/>
    <p:sldLayoutId id="2147483691" r:id="rId10"/>
    <p:sldLayoutId id="2147483692" r:id="rId11"/>
    <p:sldLayoutId id="2147483693" r:id="rId12"/>
    <p:sldLayoutId id="2147483694" r:id="rId13"/>
    <p:sldLayoutId id="2147483695" r:id="rId14"/>
    <p:sldLayoutId id="2147483696" r:id="rId15"/>
    <p:sldLayoutId id="2147483702" r:id="rId16"/>
    <p:sldLayoutId id="2147483845" r:id="rId17"/>
    <p:sldLayoutId id="2147483847" r:id="rId18"/>
    <p:sldLayoutId id="2147483850" r:id="rId19"/>
    <p:sldLayoutId id="2147483851" r:id="rId20"/>
  </p:sldLayoutIdLst>
  <p:transition>
    <p:fade/>
  </p:transition>
  <p:txStyles>
    <p:titleStyle>
      <a:lvl1pPr algn="l" defTabSz="914367" rtl="0" eaLnBrk="1" latinLnBrk="0" hangingPunct="1">
        <a:lnSpc>
          <a:spcPct val="95000"/>
        </a:lnSpc>
        <a:spcBef>
          <a:spcPct val="0"/>
        </a:spcBef>
        <a:buNone/>
        <a:defRPr lang="en-US" sz="3200" b="0" kern="1200" cap="none" spc="-147" baseline="0" dirty="0" smtClean="0">
          <a:ln w="3175">
            <a:noFill/>
          </a:ln>
          <a:solidFill>
            <a:schemeClr val="tx1"/>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2000"/>
        </a:spcBef>
        <a:spcAft>
          <a:spcPts val="0"/>
        </a:spcAft>
        <a:buClrTx/>
        <a:buSzPct val="90000"/>
        <a:buFont typeface="Wingdings" panose="05000000000000000000" pitchFamily="2" charset="2"/>
        <a:buNone/>
        <a:tabLst/>
        <a:defRPr sz="2400" kern="1200" spc="0" baseline="0">
          <a:solidFill>
            <a:schemeClr val="tx1"/>
          </a:solidFill>
          <a:latin typeface="+mn-lt"/>
          <a:ea typeface="+mn-ea"/>
          <a:cs typeface="+mn-cs"/>
        </a:defRPr>
      </a:lvl1pPr>
      <a:lvl2pPr marL="224097" marR="0" indent="0" algn="l" defTabSz="914367" rtl="0" eaLnBrk="1" fontAlgn="auto" latinLnBrk="0" hangingPunct="1">
        <a:lnSpc>
          <a:spcPct val="100000"/>
        </a:lnSpc>
        <a:spcBef>
          <a:spcPts val="2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48193" marR="0" indent="0" algn="l" defTabSz="914367" rtl="0" eaLnBrk="1" fontAlgn="auto" latinLnBrk="0" hangingPunct="1">
        <a:lnSpc>
          <a:spcPct val="100000"/>
        </a:lnSpc>
        <a:spcBef>
          <a:spcPts val="2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72290" marR="0" indent="0" algn="l" defTabSz="914367" rtl="0" eaLnBrk="1" fontAlgn="auto" latinLnBrk="0" hangingPunct="1">
        <a:lnSpc>
          <a:spcPct val="100000"/>
        </a:lnSpc>
        <a:spcBef>
          <a:spcPts val="2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896386" marR="0" indent="0" algn="l" defTabSz="914367" rtl="0" eaLnBrk="1" fontAlgn="auto" latinLnBrk="0" hangingPunct="1">
        <a:lnSpc>
          <a:spcPct val="100000"/>
        </a:lnSpc>
        <a:spcBef>
          <a:spcPts val="2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7" pos="1965">
          <p15:clr>
            <a:srgbClr val="A4A3A4"/>
          </p15:clr>
        </p15:guide>
        <p15:guide id="8" pos="2148">
          <p15:clr>
            <a:srgbClr val="A4A3A4"/>
          </p15:clr>
        </p15:guide>
        <p15:guide id="9" pos="4941">
          <p15:clr>
            <a:srgbClr val="F26B43"/>
          </p15:clr>
        </p15:guide>
        <p15:guide id="10" pos="5125">
          <p15:clr>
            <a:srgbClr val="F26B43"/>
          </p15:clr>
        </p15:guide>
        <p15:guide id="11" pos="5535">
          <p15:clr>
            <a:srgbClr val="A4A3A4"/>
          </p15:clr>
        </p15:guide>
        <p15:guide id="16" pos="181">
          <p15:clr>
            <a:srgbClr val="A4A3A4"/>
          </p15:clr>
        </p15:guide>
        <p15:guide id="17" pos="7498">
          <p15:clr>
            <a:srgbClr val="A4A3A4"/>
          </p15:clr>
        </p15:guide>
        <p15:guide id="19" orient="horz" pos="732">
          <p15:clr>
            <a:srgbClr val="A4A3A4"/>
          </p15:clr>
        </p15:guide>
        <p15:guide id="21" orient="horz" pos="1614">
          <p15:clr>
            <a:srgbClr val="A4A3A4"/>
          </p15:clr>
        </p15:guide>
        <p15:guide id="23" orient="horz" pos="1802">
          <p15:clr>
            <a:srgbClr val="A4A3A4"/>
          </p15:clr>
        </p15:guide>
        <p15:guide id="25" orient="horz" pos="366">
          <p15:clr>
            <a:srgbClr val="F26B43"/>
          </p15:clr>
        </p15:guide>
        <p15:guide id="26" orient="horz" pos="3954">
          <p15:clr>
            <a:srgbClr val="F26B43"/>
          </p15:clr>
        </p15:guide>
        <p15:guide id="28" orient="horz" pos="2515">
          <p15:clr>
            <a:srgbClr val="A4A3A4"/>
          </p15:clr>
        </p15:guide>
        <p15:guide id="29" orient="horz" pos="2709">
          <p15:clr>
            <a:srgbClr val="A4A3A4"/>
          </p15:clr>
        </p15:guide>
        <p15:guide id="30" orient="horz" pos="3604">
          <p15:clr>
            <a:srgbClr val="A4A3A4"/>
          </p15:clr>
        </p15:guide>
        <p15:guide id="31" pos="365">
          <p15:clr>
            <a:srgbClr val="F26B43"/>
          </p15:clr>
        </p15:guide>
        <p15:guide id="32" pos="7313">
          <p15:clr>
            <a:srgbClr val="F26B43"/>
          </p15:clr>
        </p15:guide>
        <p15:guide id="33" orient="horz" pos="4133">
          <p15:clr>
            <a:srgbClr val="A4A3A4"/>
          </p15:clr>
        </p15:guide>
        <p15:guide id="34" orient="horz" pos="187">
          <p15:clr>
            <a:srgbClr val="A4A3A4"/>
          </p15:clr>
        </p15:guide>
        <p15:guide id="36" pos="2554">
          <p15:clr>
            <a:srgbClr val="F26B43"/>
          </p15:clr>
        </p15:guide>
        <p15:guide id="37" pos="2741">
          <p15:clr>
            <a:srgbClr val="F26B43"/>
          </p15:clr>
        </p15:guide>
        <p15:guide id="40" pos="3749">
          <p15:clr>
            <a:srgbClr val="A4A3A4"/>
          </p15:clr>
        </p15:guide>
        <p15:guide id="41" pos="3931">
          <p15:clr>
            <a:srgbClr val="A4A3A4"/>
          </p15:clr>
        </p15:guide>
        <p15:guide id="45" pos="5717">
          <p15:clr>
            <a:srgbClr val="A4A3A4"/>
          </p15:clr>
        </p15:guide>
        <p15:guide id="49" orient="horz" pos="3422">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3"/>
    </p:custDataLst>
    <p:extLst>
      <p:ext uri="{BB962C8B-B14F-4D97-AF65-F5344CB8AC3E}">
        <p14:creationId xmlns:p14="http://schemas.microsoft.com/office/powerpoint/2010/main" val="2438902030"/>
      </p:ext>
    </p:extLst>
  </p:cSld>
  <p:clrMap bg1="lt1" tx1="dk1" bg2="lt2" tx2="dk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14" r:id="rId6"/>
    <p:sldLayoutId id="2147483715" r:id="rId7"/>
    <p:sldLayoutId id="2147483716" r:id="rId8"/>
    <p:sldLayoutId id="2147483717" r:id="rId9"/>
    <p:sldLayoutId id="2147483718" r:id="rId10"/>
    <p:sldLayoutId id="214748371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68449" y="600825"/>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p:nvPicPr>
        <p:blipFill>
          <a:blip r:embed="rId50">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50" name="Text Placeholder 3">
            <a:extLst>
              <a:ext uri="{FF2B5EF4-FFF2-40B4-BE49-F238E27FC236}">
                <a16:creationId xmlns:a16="http://schemas.microsoft.com/office/drawing/2014/main" id="{01F4A75A-BB8D-4E06-B895-2700CB85803E}"/>
              </a:ext>
            </a:extLst>
          </p:cNvPr>
          <p:cNvSpPr>
            <a:spLocks noGrp="1"/>
          </p:cNvSpPr>
          <p:nvPr>
            <p:ph type="body" idx="1"/>
          </p:nvPr>
        </p:nvSpPr>
        <p:spPr>
          <a:xfrm>
            <a:off x="584200" y="1435503"/>
            <a:ext cx="11018520" cy="1689693"/>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1" name="NEW Brand Colors 2018">
            <a:extLst>
              <a:ext uri="{FF2B5EF4-FFF2-40B4-BE49-F238E27FC236}">
                <a16:creationId xmlns:a16="http://schemas.microsoft.com/office/drawing/2014/main" id="{8ED5FF85-C810-4C50-B967-D5EFE1B23700}"/>
              </a:ext>
            </a:extLst>
          </p:cNvPr>
          <p:cNvPicPr>
            <a:picLocks noChangeAspect="1"/>
          </p:cNvPicPr>
          <p:nvPr userDrawn="1"/>
        </p:nvPicPr>
        <p:blipFill>
          <a:blip r:embed="rId50"/>
          <a:stretch>
            <a:fillRect/>
          </a:stretch>
        </p:blipFill>
        <p:spPr>
          <a:xfrm rot="5400000">
            <a:off x="9288988" y="2942644"/>
            <a:ext cx="6858000" cy="972712"/>
          </a:xfrm>
          <a:prstGeom prst="rect">
            <a:avLst/>
          </a:prstGeom>
        </p:spPr>
      </p:pic>
      <p:grpSp>
        <p:nvGrpSpPr>
          <p:cNvPr id="52" name="GRID" hidden="1">
            <a:extLst>
              <a:ext uri="{FF2B5EF4-FFF2-40B4-BE49-F238E27FC236}">
                <a16:creationId xmlns:a16="http://schemas.microsoft.com/office/drawing/2014/main" id="{5D00A10B-136E-4725-8761-54621A10BBF9}"/>
              </a:ext>
            </a:extLst>
          </p:cNvPr>
          <p:cNvGrpSpPr/>
          <p:nvPr userDrawn="1"/>
        </p:nvGrpSpPr>
        <p:grpSpPr>
          <a:xfrm>
            <a:off x="0" y="0"/>
            <a:ext cx="12192000" cy="6858000"/>
            <a:chOff x="0" y="0"/>
            <a:chExt cx="12192000" cy="6858000"/>
          </a:xfrm>
        </p:grpSpPr>
        <p:cxnSp>
          <p:nvCxnSpPr>
            <p:cNvPr id="53" name="Straight Connector 52">
              <a:extLst>
                <a:ext uri="{FF2B5EF4-FFF2-40B4-BE49-F238E27FC236}">
                  <a16:creationId xmlns:a16="http://schemas.microsoft.com/office/drawing/2014/main" id="{8333E038-30D8-4B01-907F-CDC106DDF9C3}"/>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D643BBF0-4D09-4B15-A6A9-24F2B4244B9A}"/>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2B050E83-F849-46F2-A689-574093B11F12}"/>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CB4D031C-E18D-46D4-9261-D743B7DE1D6F}"/>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4989D93F-E91A-4021-A2CC-3BE847D1247E}"/>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5CF7CEDC-410F-42F2-97FD-6AB0A721B5C4}"/>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6DCB4E0F-06E4-4421-9AD5-1544F0F1B1AA}"/>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4CAC0F4D-AF1A-4B19-AF0F-7CCCB78EF365}"/>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D7E2738A-E173-4DD6-BEC3-E270F12BA850}"/>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6C3ADDD0-2260-411B-A71B-13CD56116103}"/>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14C1DA1E-E3B4-4604-9224-FCD0E17B0057}"/>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56BDA15E-6FF7-43DF-A54B-97BCB11E7DA2}"/>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587630C5-5B81-45D2-94D9-8BCB5E816737}"/>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BD88449A-337E-433F-8CA4-A0F936009D6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A1BD2A84-2C89-4391-AFCF-12FBD2D9B7FA}"/>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29913961-D538-417F-8C9F-34B94B028D4F}"/>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90FD8EC0-DA73-425B-8A92-E5AEFD1E6D79}"/>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16A826E6-0A02-4862-9B0F-62B48B36D5BC}"/>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BF5B241C-9B29-4653-819F-687147C59131}"/>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4A351F9F-03E6-4691-AC68-5C62DE04DDDA}"/>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0385F43E-CE78-4CF4-B8A9-78FD0EE7B7B2}"/>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279FD502-E8EC-47E2-8B79-B6968A3A2F79}"/>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86364312-4711-40D4-8C9F-A06FD7097A7D}"/>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EC2EB0B2-A540-471A-9FE7-217E7D7002B9}"/>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733513A8-413F-4E30-A35B-D489EFD44053}"/>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4BD3B5A6-45CC-435C-8711-557ECC0F0288}"/>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057CD081-A760-48FA-8B14-EF8961E742D6}"/>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AF29EB3F-E942-4C71-AB02-6EC082FD0EE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7203923C-E245-405F-8A66-3F570340E184}"/>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D50DAB4B-B0FE-4270-A1F6-BA5E9B7AC4B2}"/>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8683D471-7D7A-40CD-9D41-EB764D7EC188}"/>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344A0256-B5CE-435C-AFBA-3B2ABDFEB3F1}"/>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321CAA17-8A11-4E14-B65C-605D7ACDC11D}"/>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18AF5C2C-2333-4D0F-B512-DF3DF68A6AF4}"/>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87" name=".64 square" hidden="1">
            <a:extLst>
              <a:ext uri="{FF2B5EF4-FFF2-40B4-BE49-F238E27FC236}">
                <a16:creationId xmlns:a16="http://schemas.microsoft.com/office/drawing/2014/main" id="{E235DA4B-1D65-4C4B-884C-E0E2E47DD392}"/>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88" name=".32 square" hidden="1">
            <a:extLst>
              <a:ext uri="{FF2B5EF4-FFF2-40B4-BE49-F238E27FC236}">
                <a16:creationId xmlns:a16="http://schemas.microsoft.com/office/drawing/2014/main" id="{99A04072-7CD1-423C-AFF5-3FFA2B35DB64}"/>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687854621"/>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 id="2147483736" r:id="rId12"/>
    <p:sldLayoutId id="2147483737" r:id="rId13"/>
    <p:sldLayoutId id="2147483738" r:id="rId14"/>
    <p:sldLayoutId id="2147483739" r:id="rId15"/>
    <p:sldLayoutId id="2147483740" r:id="rId16"/>
    <p:sldLayoutId id="2147483741" r:id="rId17"/>
    <p:sldLayoutId id="2147483742" r:id="rId18"/>
    <p:sldLayoutId id="2147483743" r:id="rId19"/>
    <p:sldLayoutId id="2147483744" r:id="rId20"/>
    <p:sldLayoutId id="2147483745" r:id="rId21"/>
    <p:sldLayoutId id="2147483746" r:id="rId22"/>
    <p:sldLayoutId id="2147483747" r:id="rId23"/>
    <p:sldLayoutId id="2147483748" r:id="rId24"/>
    <p:sldLayoutId id="2147483749" r:id="rId25"/>
    <p:sldLayoutId id="2147483751" r:id="rId26"/>
    <p:sldLayoutId id="2147483752" r:id="rId27"/>
    <p:sldLayoutId id="2147483753" r:id="rId28"/>
    <p:sldLayoutId id="2147483754" r:id="rId29"/>
    <p:sldLayoutId id="2147483756" r:id="rId30"/>
    <p:sldLayoutId id="2147483757" r:id="rId31"/>
    <p:sldLayoutId id="2147483758" r:id="rId32"/>
    <p:sldLayoutId id="2147483759" r:id="rId33"/>
    <p:sldLayoutId id="2147483760" r:id="rId34"/>
    <p:sldLayoutId id="2147483761" r:id="rId35"/>
    <p:sldLayoutId id="2147483762" r:id="rId36"/>
    <p:sldLayoutId id="2147483763" r:id="rId37"/>
    <p:sldLayoutId id="2147483764" r:id="rId38"/>
    <p:sldLayoutId id="2147483765" r:id="rId39"/>
    <p:sldLayoutId id="2147483766" r:id="rId40"/>
    <p:sldLayoutId id="2147483767" r:id="rId41"/>
    <p:sldLayoutId id="2147483768" r:id="rId42"/>
    <p:sldLayoutId id="2147483769" r:id="rId43"/>
    <p:sldLayoutId id="2147483770" r:id="rId44"/>
    <p:sldLayoutId id="2147483771" r:id="rId45"/>
    <p:sldLayoutId id="2147483772" r:id="rId46"/>
    <p:sldLayoutId id="2147483773" r:id="rId47"/>
    <p:sldLayoutId id="2147483774" r:id="rId48"/>
  </p:sldLayoutIdLst>
  <p:transition>
    <p:fade/>
  </p:transition>
  <p:hf sldNum="0" hdr="0" ftr="0" dt="0"/>
  <p:txStyles>
    <p:titleStyle>
      <a:lvl1pPr algn="ctr"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0250574"/>
      </p:ext>
    </p:extLst>
  </p:cSld>
  <p:clrMap bg1="lt1" tx1="dk1" bg2="lt2" tx2="dk2" accent1="accent1" accent2="accent2" accent3="accent3" accent4="accent4" accent5="accent5" accent6="accent6" hlink="hlink" folHlink="folHlink"/>
  <p:sldLayoutIdLst>
    <p:sldLayoutId id="2147483778" r:id="rId1"/>
    <p:sldLayoutId id="2147483779" r:id="rId2"/>
  </p:sldLayoutIdLst>
  <p:transition>
    <p:fade/>
  </p:transition>
  <p:txStyles>
    <p:title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3558" y="521884"/>
            <a:ext cx="11027418" cy="528644"/>
          </a:xfrm>
          <a:prstGeom prst="rect">
            <a:avLst/>
          </a:prstGeom>
        </p:spPr>
        <p:txBody>
          <a:bodyPr vert="horz" wrap="square" lIns="0" tIns="0" rIns="0" bIns="0" rtlCol="0" anchor="t">
            <a:noAutofit/>
          </a:bodyPr>
          <a:lstStyle/>
          <a:p>
            <a:r>
              <a:rPr lang="en-US"/>
              <a:t>Click to edit Master title style</a:t>
            </a:r>
          </a:p>
        </p:txBody>
      </p:sp>
      <p:sp>
        <p:nvSpPr>
          <p:cNvPr id="4" name="Text Placeholder 3"/>
          <p:cNvSpPr>
            <a:spLocks noGrp="1"/>
          </p:cNvSpPr>
          <p:nvPr>
            <p:ph type="body" idx="1"/>
          </p:nvPr>
        </p:nvSpPr>
        <p:spPr>
          <a:xfrm>
            <a:off x="583558" y="1434429"/>
            <a:ext cx="11027418" cy="2420856"/>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18" cstate="screen">
            <a:extLst>
              <a:ext uri="{28A0092B-C50C-407E-A947-70E740481C1C}">
                <a14:useLocalDpi xmlns:a14="http://schemas.microsoft.com/office/drawing/2010/main"/>
              </a:ext>
            </a:extLst>
          </a:blip>
          <a:stretch>
            <a:fillRect/>
          </a:stretch>
        </p:blipFill>
        <p:spPr>
          <a:xfrm rot="5400000">
            <a:off x="9272208" y="3012080"/>
            <a:ext cx="6858623" cy="833218"/>
          </a:xfrm>
          <a:prstGeom prst="rect">
            <a:avLst/>
          </a:prstGeom>
        </p:spPr>
      </p:pic>
    </p:spTree>
    <p:extLst>
      <p:ext uri="{BB962C8B-B14F-4D97-AF65-F5344CB8AC3E}">
        <p14:creationId xmlns:p14="http://schemas.microsoft.com/office/powerpoint/2010/main" val="1190144028"/>
      </p:ext>
    </p:extLst>
  </p:cSld>
  <p:clrMap bg1="lt1" tx1="dk1" bg2="lt2" tx2="dk2" accent1="accent1" accent2="accent2" accent3="accent3" accent4="accent4" accent5="accent5" accent6="accent6" hlink="hlink" folHlink="folHlink"/>
  <p:sldLayoutIdLst>
    <p:sldLayoutId id="2147483806" r:id="rId1"/>
    <p:sldLayoutId id="2147483821" r:id="rId2"/>
    <p:sldLayoutId id="2147483822" r:id="rId3"/>
    <p:sldLayoutId id="2147483823" r:id="rId4"/>
    <p:sldLayoutId id="2147483828" r:id="rId5"/>
    <p:sldLayoutId id="2147483831" r:id="rId6"/>
    <p:sldLayoutId id="2147483832" r:id="rId7"/>
    <p:sldLayoutId id="2147483833" r:id="rId8"/>
    <p:sldLayoutId id="2147483834" r:id="rId9"/>
    <p:sldLayoutId id="2147483838" r:id="rId10"/>
    <p:sldLayoutId id="2147483839" r:id="rId11"/>
    <p:sldLayoutId id="2147483840" r:id="rId12"/>
    <p:sldLayoutId id="2147483841" r:id="rId13"/>
    <p:sldLayoutId id="2147483842" r:id="rId14"/>
    <p:sldLayoutId id="2147483843" r:id="rId15"/>
    <p:sldLayoutId id="2147483844" r:id="rId16"/>
  </p:sldLayoutIdLst>
  <p:transition>
    <p:fade/>
  </p:transition>
  <p:txStyles>
    <p:titleStyle>
      <a:lvl1pPr algn="l" defTabSz="914367" rtl="0" eaLnBrk="1" latinLnBrk="0" hangingPunct="1">
        <a:lnSpc>
          <a:spcPct val="95000"/>
        </a:lnSpc>
        <a:spcBef>
          <a:spcPct val="0"/>
        </a:spcBef>
        <a:buNone/>
        <a:defRPr lang="en-US" sz="3200" b="0" kern="1200" cap="none" spc="-147" baseline="0" dirty="0" smtClean="0">
          <a:ln w="3175">
            <a:noFill/>
          </a:ln>
          <a:solidFill>
            <a:schemeClr val="tx1"/>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2000"/>
        </a:spcBef>
        <a:spcAft>
          <a:spcPts val="0"/>
        </a:spcAft>
        <a:buClrTx/>
        <a:buSzPct val="90000"/>
        <a:buFont typeface="Wingdings" panose="05000000000000000000" pitchFamily="2" charset="2"/>
        <a:buNone/>
        <a:tabLst/>
        <a:defRPr sz="2400" kern="1200" spc="0" baseline="0">
          <a:solidFill>
            <a:schemeClr val="tx1"/>
          </a:solidFill>
          <a:latin typeface="+mn-lt"/>
          <a:ea typeface="+mn-ea"/>
          <a:cs typeface="+mn-cs"/>
        </a:defRPr>
      </a:lvl1pPr>
      <a:lvl2pPr marL="224097" marR="0" indent="0" algn="l" defTabSz="914367" rtl="0" eaLnBrk="1" fontAlgn="auto" latinLnBrk="0" hangingPunct="1">
        <a:lnSpc>
          <a:spcPct val="100000"/>
        </a:lnSpc>
        <a:spcBef>
          <a:spcPts val="2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48193" marR="0" indent="0" algn="l" defTabSz="914367" rtl="0" eaLnBrk="1" fontAlgn="auto" latinLnBrk="0" hangingPunct="1">
        <a:lnSpc>
          <a:spcPct val="100000"/>
        </a:lnSpc>
        <a:spcBef>
          <a:spcPts val="2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72290" marR="0" indent="0" algn="l" defTabSz="914367" rtl="0" eaLnBrk="1" fontAlgn="auto" latinLnBrk="0" hangingPunct="1">
        <a:lnSpc>
          <a:spcPct val="100000"/>
        </a:lnSpc>
        <a:spcBef>
          <a:spcPts val="2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896386" marR="0" indent="0" algn="l" defTabSz="914367" rtl="0" eaLnBrk="1" fontAlgn="auto" latinLnBrk="0" hangingPunct="1">
        <a:lnSpc>
          <a:spcPct val="100000"/>
        </a:lnSpc>
        <a:spcBef>
          <a:spcPts val="2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7" pos="1965">
          <p15:clr>
            <a:srgbClr val="A4A3A4"/>
          </p15:clr>
        </p15:guide>
        <p15:guide id="8" pos="2148">
          <p15:clr>
            <a:srgbClr val="A4A3A4"/>
          </p15:clr>
        </p15:guide>
        <p15:guide id="9" pos="4941">
          <p15:clr>
            <a:srgbClr val="F26B43"/>
          </p15:clr>
        </p15:guide>
        <p15:guide id="10" pos="5125">
          <p15:clr>
            <a:srgbClr val="F26B43"/>
          </p15:clr>
        </p15:guide>
        <p15:guide id="11" pos="5535">
          <p15:clr>
            <a:srgbClr val="A4A3A4"/>
          </p15:clr>
        </p15:guide>
        <p15:guide id="16" pos="181">
          <p15:clr>
            <a:srgbClr val="A4A3A4"/>
          </p15:clr>
        </p15:guide>
        <p15:guide id="17" pos="7498">
          <p15:clr>
            <a:srgbClr val="A4A3A4"/>
          </p15:clr>
        </p15:guide>
        <p15:guide id="19" orient="horz" pos="732">
          <p15:clr>
            <a:srgbClr val="A4A3A4"/>
          </p15:clr>
        </p15:guide>
        <p15:guide id="21" orient="horz" pos="1614">
          <p15:clr>
            <a:srgbClr val="A4A3A4"/>
          </p15:clr>
        </p15:guide>
        <p15:guide id="23" orient="horz" pos="1802">
          <p15:clr>
            <a:srgbClr val="A4A3A4"/>
          </p15:clr>
        </p15:guide>
        <p15:guide id="25" orient="horz" pos="366">
          <p15:clr>
            <a:srgbClr val="F26B43"/>
          </p15:clr>
        </p15:guide>
        <p15:guide id="26" orient="horz" pos="3954">
          <p15:clr>
            <a:srgbClr val="F26B43"/>
          </p15:clr>
        </p15:guide>
        <p15:guide id="28" orient="horz" pos="2515">
          <p15:clr>
            <a:srgbClr val="A4A3A4"/>
          </p15:clr>
        </p15:guide>
        <p15:guide id="29" orient="horz" pos="2709">
          <p15:clr>
            <a:srgbClr val="A4A3A4"/>
          </p15:clr>
        </p15:guide>
        <p15:guide id="30" orient="horz" pos="3604">
          <p15:clr>
            <a:srgbClr val="A4A3A4"/>
          </p15:clr>
        </p15:guide>
        <p15:guide id="31" pos="365">
          <p15:clr>
            <a:srgbClr val="F26B43"/>
          </p15:clr>
        </p15:guide>
        <p15:guide id="32" pos="7313">
          <p15:clr>
            <a:srgbClr val="F26B43"/>
          </p15:clr>
        </p15:guide>
        <p15:guide id="33" orient="horz" pos="4133">
          <p15:clr>
            <a:srgbClr val="A4A3A4"/>
          </p15:clr>
        </p15:guide>
        <p15:guide id="34" orient="horz" pos="187">
          <p15:clr>
            <a:srgbClr val="A4A3A4"/>
          </p15:clr>
        </p15:guide>
        <p15:guide id="36" pos="2554">
          <p15:clr>
            <a:srgbClr val="F26B43"/>
          </p15:clr>
        </p15:guide>
        <p15:guide id="37" pos="2741">
          <p15:clr>
            <a:srgbClr val="F26B43"/>
          </p15:clr>
        </p15:guide>
        <p15:guide id="40" pos="3749">
          <p15:clr>
            <a:srgbClr val="A4A3A4"/>
          </p15:clr>
        </p15:guide>
        <p15:guide id="41" pos="3931">
          <p15:clr>
            <a:srgbClr val="A4A3A4"/>
          </p15:clr>
        </p15:guide>
        <p15:guide id="45" pos="5717">
          <p15:clr>
            <a:srgbClr val="A4A3A4"/>
          </p15:clr>
        </p15:guide>
        <p15:guide id="49" orient="horz" pos="3422">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p:nvPicPr>
        <p:blipFill>
          <a:blip r:embed="rId37"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47">
            <a:extLst>
              <a:ext uri="{FF2B5EF4-FFF2-40B4-BE49-F238E27FC236}">
                <a16:creationId xmlns:a16="http://schemas.microsoft.com/office/drawing/2014/main" id="{7E39865E-69CD-41A6-B5C7-264D70385964}"/>
              </a:ext>
            </a:extLst>
          </p:cNvPr>
          <p:cNvPicPr>
            <a:picLocks noChangeAspect="1"/>
          </p:cNvPicPr>
          <p:nvPr userDrawn="1"/>
        </p:nvPicPr>
        <p:blipFill>
          <a:blip r:embed="rId38"/>
          <a:stretch>
            <a:fillRect/>
          </a:stretch>
        </p:blipFill>
        <p:spPr>
          <a:xfrm rot="5400000">
            <a:off x="9208748" y="2991033"/>
            <a:ext cx="6858623" cy="876557"/>
          </a:xfrm>
          <a:prstGeom prst="rect">
            <a:avLst/>
          </a:prstGeom>
        </p:spPr>
      </p:pic>
    </p:spTree>
    <p:custDataLst>
      <p:tags r:id="rId36"/>
    </p:custDataLst>
    <p:extLst>
      <p:ext uri="{BB962C8B-B14F-4D97-AF65-F5344CB8AC3E}">
        <p14:creationId xmlns:p14="http://schemas.microsoft.com/office/powerpoint/2010/main" val="2136132163"/>
      </p:ext>
    </p:extLst>
  </p:cSld>
  <p:clrMap bg1="lt1" tx1="dk1" bg2="lt2" tx2="dk2" accent1="accent1" accent2="accent2" accent3="accent3" accent4="accent4" accent5="accent5" accent6="accent6" hlink="hlink" folHlink="folHlink"/>
  <p:sldLayoutIdLst>
    <p:sldLayoutId id="2147483853" r:id="rId1"/>
    <p:sldLayoutId id="2147483854" r:id="rId2"/>
    <p:sldLayoutId id="2147483857" r:id="rId3"/>
    <p:sldLayoutId id="2147483858" r:id="rId4"/>
    <p:sldLayoutId id="2147483859" r:id="rId5"/>
    <p:sldLayoutId id="2147483860" r:id="rId6"/>
    <p:sldLayoutId id="2147483861" r:id="rId7"/>
    <p:sldLayoutId id="2147483862" r:id="rId8"/>
    <p:sldLayoutId id="2147483863" r:id="rId9"/>
    <p:sldLayoutId id="2147483864" r:id="rId10"/>
    <p:sldLayoutId id="2147483865" r:id="rId11"/>
    <p:sldLayoutId id="2147483866" r:id="rId12"/>
    <p:sldLayoutId id="2147483867" r:id="rId13"/>
    <p:sldLayoutId id="2147483871" r:id="rId14"/>
    <p:sldLayoutId id="2147483872" r:id="rId15"/>
    <p:sldLayoutId id="2147483873" r:id="rId16"/>
    <p:sldLayoutId id="2147483874" r:id="rId17"/>
    <p:sldLayoutId id="2147483875" r:id="rId18"/>
    <p:sldLayoutId id="2147483876" r:id="rId19"/>
    <p:sldLayoutId id="2147483877" r:id="rId20"/>
    <p:sldLayoutId id="2147483878" r:id="rId21"/>
    <p:sldLayoutId id="2147483879" r:id="rId22"/>
    <p:sldLayoutId id="2147483880" r:id="rId23"/>
    <p:sldLayoutId id="2147483881" r:id="rId24"/>
    <p:sldLayoutId id="2147483882" r:id="rId25"/>
    <p:sldLayoutId id="2147483884" r:id="rId26"/>
    <p:sldLayoutId id="2147483885" r:id="rId27"/>
    <p:sldLayoutId id="2147483886" r:id="rId28"/>
    <p:sldLayoutId id="2147483887" r:id="rId29"/>
    <p:sldLayoutId id="2147483888" r:id="rId30"/>
    <p:sldLayoutId id="2147483889" r:id="rId31"/>
    <p:sldLayoutId id="2147483891" r:id="rId32"/>
    <p:sldLayoutId id="2147483893" r:id="rId33"/>
    <p:sldLayoutId id="2147483895" r:id="rId34"/>
  </p:sldLayoutIdLst>
  <p:transition>
    <p:fade/>
  </p:transition>
  <p:txStyles>
    <p:titleStyle>
      <a:lvl1pPr algn="l" defTabSz="932563" rtl="0" eaLnBrk="1" latinLnBrk="0" hangingPunct="1">
        <a:lnSpc>
          <a:spcPct val="100000"/>
        </a:lnSpc>
        <a:spcBef>
          <a:spcPct val="0"/>
        </a:spcBef>
        <a:buNone/>
        <a:defRPr lang="en-US" sz="3529" b="0" kern="1200" cap="none" spc="-50" baseline="0" dirty="0" smtClean="0">
          <a:ln w="3175">
            <a:noFill/>
          </a:ln>
          <a:solidFill>
            <a:schemeClr val="tx2"/>
          </a:soli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68"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731D451-27F5-498E-9A9B-63A855F18076}"/>
              </a:ext>
            </a:extLst>
          </p:cNvPr>
          <p:cNvPicPr>
            <a:picLocks noChangeAspect="1"/>
          </p:cNvPicPr>
          <p:nvPr userDrawn="1"/>
        </p:nvPicPr>
        <p:blipFill>
          <a:blip r:embed="rId24">
            <a:extLst>
              <a:ext uri="{28A0092B-C50C-407E-A947-70E740481C1C}">
                <a14:useLocalDpi xmlns:a14="http://schemas.microsoft.com/office/drawing/2010/main" val="0"/>
              </a:ext>
            </a:extLst>
          </a:blip>
          <a:stretch>
            <a:fillRect/>
          </a:stretch>
        </p:blipFill>
        <p:spPr>
          <a:xfrm>
            <a:off x="0" y="3052354"/>
            <a:ext cx="12192000" cy="3805646"/>
          </a:xfrm>
          <a:prstGeom prst="rect">
            <a:avLst/>
          </a:prstGeom>
        </p:spPr>
      </p:pic>
      <p:sp>
        <p:nvSpPr>
          <p:cNvPr id="2" name="Title Placeholder 1">
            <a:extLst>
              <a:ext uri="{FF2B5EF4-FFF2-40B4-BE49-F238E27FC236}">
                <a16:creationId xmlns:a16="http://schemas.microsoft.com/office/drawing/2014/main" id="{4C552C32-A7EC-4CB9-AC23-A63001431969}"/>
              </a:ext>
            </a:extLst>
          </p:cNvPr>
          <p:cNvSpPr>
            <a:spLocks noGrp="1"/>
          </p:cNvSpPr>
          <p:nvPr>
            <p:ph type="title"/>
          </p:nvPr>
        </p:nvSpPr>
        <p:spPr>
          <a:xfrm>
            <a:off x="600456" y="18288"/>
            <a:ext cx="10515600" cy="805307"/>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1BF8DF4-ACCA-45CD-9AF9-398A087B22C8}"/>
              </a:ext>
            </a:extLst>
          </p:cNvPr>
          <p:cNvSpPr>
            <a:spLocks noGrp="1"/>
          </p:cNvSpPr>
          <p:nvPr>
            <p:ph type="body" idx="1"/>
          </p:nvPr>
        </p:nvSpPr>
        <p:spPr>
          <a:xfrm>
            <a:off x="838200" y="1130681"/>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84CD9781-63C6-4EFC-8B9C-C17FDB3BABE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solidFill>
              </a:defRPr>
            </a:lvl1pPr>
          </a:lstStyle>
          <a:p>
            <a:fld id="{F9406C37-1267-4092-A3E4-2FCC75AA8F89}" type="slidenum">
              <a:rPr lang="en-US" smtClean="0"/>
              <a:pPr/>
              <a:t>‹#›</a:t>
            </a:fld>
            <a:endParaRPr lang="en-US" dirty="0"/>
          </a:p>
        </p:txBody>
      </p:sp>
    </p:spTree>
    <p:extLst>
      <p:ext uri="{BB962C8B-B14F-4D97-AF65-F5344CB8AC3E}">
        <p14:creationId xmlns:p14="http://schemas.microsoft.com/office/powerpoint/2010/main" val="3301651848"/>
      </p:ext>
    </p:extLst>
  </p:cSld>
  <p:clrMap bg1="lt1" tx1="dk1" bg2="lt2" tx2="dk2" accent1="accent1" accent2="accent2" accent3="accent3" accent4="accent4" accent5="accent5" accent6="accent6" hlink="hlink" folHlink="folHlink"/>
  <p:sldLayoutIdLst>
    <p:sldLayoutId id="2147483897" r:id="rId1"/>
    <p:sldLayoutId id="2147483898" r:id="rId2"/>
    <p:sldLayoutId id="2147483899" r:id="rId3"/>
    <p:sldLayoutId id="2147483900" r:id="rId4"/>
    <p:sldLayoutId id="2147483901" r:id="rId5"/>
    <p:sldLayoutId id="2147483902" r:id="rId6"/>
    <p:sldLayoutId id="2147483903" r:id="rId7"/>
    <p:sldLayoutId id="2147483904" r:id="rId8"/>
    <p:sldLayoutId id="2147483905" r:id="rId9"/>
    <p:sldLayoutId id="2147483906" r:id="rId10"/>
    <p:sldLayoutId id="2147483907" r:id="rId11"/>
    <p:sldLayoutId id="2147483908" r:id="rId12"/>
    <p:sldLayoutId id="2147483909" r:id="rId13"/>
    <p:sldLayoutId id="2147483910" r:id="rId14"/>
    <p:sldLayoutId id="2147483911" r:id="rId15"/>
    <p:sldLayoutId id="2147483912" r:id="rId16"/>
    <p:sldLayoutId id="2147483913" r:id="rId17"/>
    <p:sldLayoutId id="2147483914" r:id="rId18"/>
    <p:sldLayoutId id="2147483915" r:id="rId19"/>
    <p:sldLayoutId id="2147483916" r:id="rId20"/>
    <p:sldLayoutId id="2147483917" r:id="rId21"/>
    <p:sldLayoutId id="2147483918" r:id="rId2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2599455"/>
      </p:ext>
    </p:extLst>
  </p:cSld>
  <p:clrMap bg1="lt1" tx1="dk1" bg2="lt2" tx2="dk2" accent1="accent1" accent2="accent2" accent3="accent3" accent4="accent4" accent5="accent5" accent6="accent6" hlink="hlink" folHlink="folHlink"/>
  <p:sldLayoutIdLst>
    <p:sldLayoutId id="2147483921" r:id="rId1"/>
    <p:sldLayoutId id="2147483922" r:id="rId2"/>
    <p:sldLayoutId id="2147483923" r:id="rId3"/>
    <p:sldLayoutId id="2147483925" r:id="rId4"/>
  </p:sldLayoutIdLst>
  <p:transition>
    <p:fade/>
  </p:transition>
  <p:txStyles>
    <p:title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6.xml"/></Relationships>
</file>

<file path=ppt/slides/_rels/slide1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9.xml"/></Relationships>
</file>

<file path=ppt/slides/_rels/slide1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08.xml"/></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xml"/><Relationship Id="rId1" Type="http://schemas.openxmlformats.org/officeDocument/2006/relationships/slideLayout" Target="../slideLayouts/slideLayout108.xml"/></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08.xml"/><Relationship Id="rId4" Type="http://schemas.openxmlformats.org/officeDocument/2006/relationships/image" Target="../media/image36.png"/></Relationships>
</file>

<file path=ppt/slides/_rels/slide1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0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16.xml"/><Relationship Id="rId6" Type="http://schemas.openxmlformats.org/officeDocument/2006/relationships/image" Target="../media/image27.png"/><Relationship Id="rId5" Type="http://schemas.openxmlformats.org/officeDocument/2006/relationships/image" Target="../media/image26.jpeg"/><Relationship Id="rId4" Type="http://schemas.openxmlformats.org/officeDocument/2006/relationships/hyperlink" Target="https://twitch.tv/linotadros"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08.xml"/></Relationships>
</file>

<file path=ppt/slides/_rels/slide21.xml.rels><?xml version="1.0" encoding="UTF-8" standalone="yes"?>
<Relationships xmlns="http://schemas.openxmlformats.org/package/2006/relationships"><Relationship Id="rId8" Type="http://schemas.openxmlformats.org/officeDocument/2006/relationships/image" Target="../media/image43.png"/><Relationship Id="rId13" Type="http://schemas.openxmlformats.org/officeDocument/2006/relationships/image" Target="../media/image48.svg"/><Relationship Id="rId3" Type="http://schemas.openxmlformats.org/officeDocument/2006/relationships/image" Target="../media/image38.png"/><Relationship Id="rId7" Type="http://schemas.openxmlformats.org/officeDocument/2006/relationships/image" Target="../media/image42.png"/><Relationship Id="rId12" Type="http://schemas.openxmlformats.org/officeDocument/2006/relationships/image" Target="../media/image47.png"/><Relationship Id="rId2" Type="http://schemas.openxmlformats.org/officeDocument/2006/relationships/notesSlide" Target="../notesSlides/notesSlide7.xml"/><Relationship Id="rId1" Type="http://schemas.openxmlformats.org/officeDocument/2006/relationships/slideLayout" Target="../slideLayouts/slideLayout119.xml"/><Relationship Id="rId6" Type="http://schemas.openxmlformats.org/officeDocument/2006/relationships/image" Target="../media/image41.png"/><Relationship Id="rId11" Type="http://schemas.openxmlformats.org/officeDocument/2006/relationships/image" Target="../media/image46.png"/><Relationship Id="rId5" Type="http://schemas.openxmlformats.org/officeDocument/2006/relationships/image" Target="../media/image40.svg"/><Relationship Id="rId10" Type="http://schemas.openxmlformats.org/officeDocument/2006/relationships/image" Target="../media/image45.png"/><Relationship Id="rId4" Type="http://schemas.openxmlformats.org/officeDocument/2006/relationships/image" Target="../media/image39.png"/><Relationship Id="rId9" Type="http://schemas.openxmlformats.org/officeDocument/2006/relationships/image" Target="../media/image44.png"/></Relationships>
</file>

<file path=ppt/slides/_rels/slide2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8.xml"/><Relationship Id="rId1" Type="http://schemas.openxmlformats.org/officeDocument/2006/relationships/slideLayout" Target="../slideLayouts/slideLayout128.xml"/></Relationships>
</file>

<file path=ppt/slides/_rels/slide23.xml.rels><?xml version="1.0" encoding="UTF-8" standalone="yes"?>
<Relationships xmlns="http://schemas.openxmlformats.org/package/2006/relationships"><Relationship Id="rId3" Type="http://schemas.openxmlformats.org/officeDocument/2006/relationships/hyperlink" Target="http://spark.apache.org/" TargetMode="External"/><Relationship Id="rId2" Type="http://schemas.openxmlformats.org/officeDocument/2006/relationships/notesSlide" Target="../notesSlides/notesSlide9.xml"/><Relationship Id="rId1" Type="http://schemas.openxmlformats.org/officeDocument/2006/relationships/slideLayout" Target="../slideLayouts/slideLayout10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8.xml"/></Relationships>
</file>

<file path=ppt/slides/_rels/slide2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31.xml"/></Relationships>
</file>

<file path=ppt/slides/_rels/slide2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08.xml"/></Relationships>
</file>

<file path=ppt/slides/_rels/slide2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0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xml"/><Relationship Id="rId1" Type="http://schemas.openxmlformats.org/officeDocument/2006/relationships/slideLayout" Target="../slideLayouts/slideLayout16.xml"/><Relationship Id="rId6" Type="http://schemas.openxmlformats.org/officeDocument/2006/relationships/image" Target="../media/image28.png"/><Relationship Id="rId5" Type="http://schemas.openxmlformats.org/officeDocument/2006/relationships/image" Target="../media/image26.jpeg"/><Relationship Id="rId4" Type="http://schemas.openxmlformats.org/officeDocument/2006/relationships/image" Target="../media/image25.sv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2.xml"/><Relationship Id="rId1" Type="http://schemas.openxmlformats.org/officeDocument/2006/relationships/slideLayout" Target="../slideLayouts/slideLayout1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2.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3.xml"/><Relationship Id="rId1" Type="http://schemas.openxmlformats.org/officeDocument/2006/relationships/slideLayout" Target="../slideLayouts/slideLayout17.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8.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notesSlide" Target="../notesSlides/notesSlide16.xml"/><Relationship Id="rId1" Type="http://schemas.openxmlformats.org/officeDocument/2006/relationships/slideLayout" Target="../slideLayouts/slideLayout17.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3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6.xml"/></Relationships>
</file>

<file path=ppt/slides/_rels/slide40.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62.svg"/><Relationship Id="rId7" Type="http://schemas.openxmlformats.org/officeDocument/2006/relationships/image" Target="../media/image66.svg"/><Relationship Id="rId2" Type="http://schemas.openxmlformats.org/officeDocument/2006/relationships/image" Target="../media/image61.png"/><Relationship Id="rId1" Type="http://schemas.openxmlformats.org/officeDocument/2006/relationships/slideLayout" Target="../slideLayouts/slideLayout17.xml"/><Relationship Id="rId6" Type="http://schemas.openxmlformats.org/officeDocument/2006/relationships/image" Target="../media/image65.png"/><Relationship Id="rId5" Type="http://schemas.openxmlformats.org/officeDocument/2006/relationships/image" Target="../media/image64.svg"/><Relationship Id="rId10" Type="http://schemas.microsoft.com/office/2007/relationships/hdphoto" Target="../media/hdphoto1.wdp"/><Relationship Id="rId4" Type="http://schemas.openxmlformats.org/officeDocument/2006/relationships/image" Target="../media/image63.png"/><Relationship Id="rId9" Type="http://schemas.openxmlformats.org/officeDocument/2006/relationships/image" Target="../media/image59.png"/></Relationships>
</file>

<file path=ppt/slides/_rels/slide4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6.xml"/></Relationships>
</file>

<file path=ppt/slides/_rels/slide4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6.xml"/></Relationships>
</file>

<file path=ppt/slides/_rels/slide4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143.xml"/></Relationships>
</file>

<file path=ppt/slides/_rels/slide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573FCA-E1B1-426F-A1FE-07637B3CCD48}"/>
              </a:ext>
            </a:extLst>
          </p:cNvPr>
          <p:cNvSpPr>
            <a:spLocks noGrp="1"/>
          </p:cNvSpPr>
          <p:nvPr>
            <p:ph type="title"/>
          </p:nvPr>
        </p:nvSpPr>
        <p:spPr>
          <a:xfrm>
            <a:off x="584200" y="4201728"/>
            <a:ext cx="7583488" cy="706347"/>
          </a:xfrm>
        </p:spPr>
        <p:txBody>
          <a:bodyPr/>
          <a:lstStyle/>
          <a:p>
            <a:r>
              <a:rPr lang="en-GB" dirty="0" err="1"/>
              <a:t>CloudCore</a:t>
            </a:r>
            <a:endParaRPr lang="en-GB" dirty="0"/>
          </a:p>
        </p:txBody>
      </p:sp>
      <p:sp>
        <p:nvSpPr>
          <p:cNvPr id="3" name="Text Placeholder 2">
            <a:extLst>
              <a:ext uri="{FF2B5EF4-FFF2-40B4-BE49-F238E27FC236}">
                <a16:creationId xmlns:a16="http://schemas.microsoft.com/office/drawing/2014/main" id="{4D7DE69F-E108-40C7-BEE2-4C4F4B078C73}"/>
              </a:ext>
            </a:extLst>
          </p:cNvPr>
          <p:cNvSpPr>
            <a:spLocks noGrp="1"/>
          </p:cNvSpPr>
          <p:nvPr>
            <p:ph type="body" sz="quarter" idx="12"/>
          </p:nvPr>
        </p:nvSpPr>
        <p:spPr/>
        <p:txBody>
          <a:bodyPr/>
          <a:lstStyle/>
          <a:p>
            <a:r>
              <a:rPr lang="en-GB" dirty="0"/>
              <a:t>Day 2 – </a:t>
            </a:r>
            <a:r>
              <a:rPr lang="en-GB"/>
              <a:t>Data Fundamentals in Azure</a:t>
            </a:r>
            <a:endParaRPr lang="en-GB" dirty="0"/>
          </a:p>
        </p:txBody>
      </p:sp>
    </p:spTree>
    <p:extLst>
      <p:ext uri="{BB962C8B-B14F-4D97-AF65-F5344CB8AC3E}">
        <p14:creationId xmlns:p14="http://schemas.microsoft.com/office/powerpoint/2010/main" val="3866581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A164D3C-2770-4A78-B228-300ACBAA8440}"/>
              </a:ext>
            </a:extLst>
          </p:cNvPr>
          <p:cNvSpPr>
            <a:spLocks noGrp="1"/>
          </p:cNvSpPr>
          <p:nvPr>
            <p:ph type="title"/>
          </p:nvPr>
        </p:nvSpPr>
        <p:spPr/>
        <p:txBody>
          <a:bodyPr/>
          <a:lstStyle/>
          <a:p>
            <a:r>
              <a:rPr lang="en-US" dirty="0"/>
              <a:t>Lambda architecture</a:t>
            </a:r>
          </a:p>
        </p:txBody>
      </p:sp>
      <p:grpSp>
        <p:nvGrpSpPr>
          <p:cNvPr id="2" name="Group 1">
            <a:extLst>
              <a:ext uri="{FF2B5EF4-FFF2-40B4-BE49-F238E27FC236}">
                <a16:creationId xmlns:a16="http://schemas.microsoft.com/office/drawing/2014/main" id="{77AB68A6-0B43-4C00-9669-2DD69DFDFE2F}"/>
              </a:ext>
            </a:extLst>
          </p:cNvPr>
          <p:cNvGrpSpPr/>
          <p:nvPr/>
        </p:nvGrpSpPr>
        <p:grpSpPr>
          <a:xfrm>
            <a:off x="903265" y="1952366"/>
            <a:ext cx="9657417" cy="4125799"/>
            <a:chOff x="658168" y="2164469"/>
            <a:chExt cx="9657417" cy="4125799"/>
          </a:xfrm>
        </p:grpSpPr>
        <p:sp>
          <p:nvSpPr>
            <p:cNvPr id="5" name="Flowchart: Alternate Process 4">
              <a:extLst>
                <a:ext uri="{FF2B5EF4-FFF2-40B4-BE49-F238E27FC236}">
                  <a16:creationId xmlns:a16="http://schemas.microsoft.com/office/drawing/2014/main" id="{E50E8617-A247-4962-9919-384BFD4512ED}"/>
                </a:ext>
              </a:extLst>
            </p:cNvPr>
            <p:cNvSpPr/>
            <p:nvPr/>
          </p:nvSpPr>
          <p:spPr>
            <a:xfrm>
              <a:off x="3748035" y="2164469"/>
              <a:ext cx="4059534" cy="1932465"/>
            </a:xfrm>
            <a:prstGeom prst="flowChartAlternateProcess">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6" name="Flowchart: Alternate Process 5">
              <a:extLst>
                <a:ext uri="{FF2B5EF4-FFF2-40B4-BE49-F238E27FC236}">
                  <a16:creationId xmlns:a16="http://schemas.microsoft.com/office/drawing/2014/main" id="{B6ABF2FA-E5A1-4E5C-854E-FA9A0B3CF6C4}"/>
                </a:ext>
              </a:extLst>
            </p:cNvPr>
            <p:cNvSpPr/>
            <p:nvPr/>
          </p:nvSpPr>
          <p:spPr>
            <a:xfrm>
              <a:off x="3748035" y="4357803"/>
              <a:ext cx="6567550" cy="1932465"/>
            </a:xfrm>
            <a:prstGeom prst="flowChartAlternateProcess">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Semilight"/>
                <a:ea typeface="+mn-ea"/>
                <a:cs typeface="+mn-cs"/>
              </a:endParaRPr>
            </a:p>
          </p:txBody>
        </p:sp>
        <p:grpSp>
          <p:nvGrpSpPr>
            <p:cNvPr id="7" name="Group 6">
              <a:extLst>
                <a:ext uri="{FF2B5EF4-FFF2-40B4-BE49-F238E27FC236}">
                  <a16:creationId xmlns:a16="http://schemas.microsoft.com/office/drawing/2014/main" id="{FB60B5AF-DC97-44EE-A820-2E2B005E0B42}"/>
                </a:ext>
              </a:extLst>
            </p:cNvPr>
            <p:cNvGrpSpPr/>
            <p:nvPr/>
          </p:nvGrpSpPr>
          <p:grpSpPr>
            <a:xfrm>
              <a:off x="3978617" y="4619383"/>
              <a:ext cx="2261409" cy="1123247"/>
              <a:chOff x="3978617" y="4619383"/>
              <a:chExt cx="2261409" cy="1123247"/>
            </a:xfrm>
          </p:grpSpPr>
          <p:sp>
            <p:nvSpPr>
              <p:cNvPr id="8" name="Rectangle 7">
                <a:extLst>
                  <a:ext uri="{FF2B5EF4-FFF2-40B4-BE49-F238E27FC236}">
                    <a16:creationId xmlns:a16="http://schemas.microsoft.com/office/drawing/2014/main" id="{1C2051F3-5D00-481B-9485-E8B9F7E57D36}"/>
                  </a:ext>
                </a:extLst>
              </p:cNvPr>
              <p:cNvSpPr/>
              <p:nvPr/>
            </p:nvSpPr>
            <p:spPr>
              <a:xfrm>
                <a:off x="3978617" y="4619383"/>
                <a:ext cx="2261409" cy="1123247"/>
              </a:xfrm>
              <a:prstGeom prst="rect">
                <a:avLst/>
              </a:prstGeom>
              <a:solidFill>
                <a:schemeClr val="accent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Semilight"/>
                    <a:ea typeface="+mn-ea"/>
                    <a:cs typeface="+mn-cs"/>
                  </a:rPr>
                  <a:t>Batch Layer</a:t>
                </a:r>
              </a:p>
            </p:txBody>
          </p:sp>
          <p:sp>
            <p:nvSpPr>
              <p:cNvPr id="9" name="Rectangle 8">
                <a:extLst>
                  <a:ext uri="{FF2B5EF4-FFF2-40B4-BE49-F238E27FC236}">
                    <a16:creationId xmlns:a16="http://schemas.microsoft.com/office/drawing/2014/main" id="{EE4A69EE-5E57-4961-A7EA-905619758146}"/>
                  </a:ext>
                </a:extLst>
              </p:cNvPr>
              <p:cNvSpPr/>
              <p:nvPr/>
            </p:nvSpPr>
            <p:spPr>
              <a:xfrm>
                <a:off x="4281442" y="5085617"/>
                <a:ext cx="1814558" cy="548288"/>
              </a:xfrm>
              <a:prstGeom prst="rect">
                <a:avLst/>
              </a:prstGeom>
              <a:solidFill>
                <a:schemeClr val="accent1">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light"/>
                    <a:ea typeface="+mn-ea"/>
                    <a:cs typeface="+mn-cs"/>
                  </a:rPr>
                  <a:t>Master Data</a:t>
                </a:r>
              </a:p>
            </p:txBody>
          </p:sp>
        </p:grpSp>
        <p:grpSp>
          <p:nvGrpSpPr>
            <p:cNvPr id="10" name="Group 9">
              <a:extLst>
                <a:ext uri="{FF2B5EF4-FFF2-40B4-BE49-F238E27FC236}">
                  <a16:creationId xmlns:a16="http://schemas.microsoft.com/office/drawing/2014/main" id="{1DAE4BC3-254F-41CE-9750-532B00E97D23}"/>
                </a:ext>
              </a:extLst>
            </p:cNvPr>
            <p:cNvGrpSpPr/>
            <p:nvPr/>
          </p:nvGrpSpPr>
          <p:grpSpPr>
            <a:xfrm>
              <a:off x="6718583" y="4621548"/>
              <a:ext cx="2261409" cy="1123247"/>
              <a:chOff x="3853128" y="4621548"/>
              <a:chExt cx="2261409" cy="1123247"/>
            </a:xfrm>
          </p:grpSpPr>
          <p:sp>
            <p:nvSpPr>
              <p:cNvPr id="11" name="Rectangle 10">
                <a:extLst>
                  <a:ext uri="{FF2B5EF4-FFF2-40B4-BE49-F238E27FC236}">
                    <a16:creationId xmlns:a16="http://schemas.microsoft.com/office/drawing/2014/main" id="{17F762F6-220D-47F0-884D-3055F99A6368}"/>
                  </a:ext>
                </a:extLst>
              </p:cNvPr>
              <p:cNvSpPr/>
              <p:nvPr/>
            </p:nvSpPr>
            <p:spPr>
              <a:xfrm>
                <a:off x="3853128" y="4621548"/>
                <a:ext cx="2261409" cy="1123247"/>
              </a:xfrm>
              <a:prstGeom prst="rect">
                <a:avLst/>
              </a:prstGeom>
              <a:solidFill>
                <a:schemeClr val="accent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Semilight"/>
                    <a:ea typeface="+mn-ea"/>
                    <a:cs typeface="+mn-cs"/>
                  </a:rPr>
                  <a:t>Serving Layer</a:t>
                </a:r>
              </a:p>
            </p:txBody>
          </p:sp>
          <p:sp>
            <p:nvSpPr>
              <p:cNvPr id="12" name="Rectangle 11">
                <a:extLst>
                  <a:ext uri="{FF2B5EF4-FFF2-40B4-BE49-F238E27FC236}">
                    <a16:creationId xmlns:a16="http://schemas.microsoft.com/office/drawing/2014/main" id="{F481869C-8C22-4D01-A650-B7B6E0AEEB03}"/>
                  </a:ext>
                </a:extLst>
              </p:cNvPr>
              <p:cNvSpPr/>
              <p:nvPr/>
            </p:nvSpPr>
            <p:spPr>
              <a:xfrm>
                <a:off x="4155953" y="5085617"/>
                <a:ext cx="1814558" cy="548288"/>
              </a:xfrm>
              <a:prstGeom prst="rect">
                <a:avLst/>
              </a:prstGeom>
              <a:solidFill>
                <a:schemeClr val="accent1">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light"/>
                    <a:ea typeface="+mn-ea"/>
                    <a:cs typeface="+mn-cs"/>
                  </a:rPr>
                  <a:t>Batch Views</a:t>
                </a:r>
              </a:p>
            </p:txBody>
          </p:sp>
        </p:grpSp>
        <p:grpSp>
          <p:nvGrpSpPr>
            <p:cNvPr id="13" name="Group 12">
              <a:extLst>
                <a:ext uri="{FF2B5EF4-FFF2-40B4-BE49-F238E27FC236}">
                  <a16:creationId xmlns:a16="http://schemas.microsoft.com/office/drawing/2014/main" id="{399054F5-3777-40BC-A46C-CDAB14449397}"/>
                </a:ext>
              </a:extLst>
            </p:cNvPr>
            <p:cNvGrpSpPr/>
            <p:nvPr/>
          </p:nvGrpSpPr>
          <p:grpSpPr>
            <a:xfrm>
              <a:off x="3978617" y="2390324"/>
              <a:ext cx="2261409" cy="1123247"/>
              <a:chOff x="3978617" y="4619383"/>
              <a:chExt cx="2261409" cy="1123247"/>
            </a:xfrm>
          </p:grpSpPr>
          <p:sp>
            <p:nvSpPr>
              <p:cNvPr id="14" name="Rectangle 13">
                <a:extLst>
                  <a:ext uri="{FF2B5EF4-FFF2-40B4-BE49-F238E27FC236}">
                    <a16:creationId xmlns:a16="http://schemas.microsoft.com/office/drawing/2014/main" id="{DCB86A9B-47C3-40A9-B075-E68470A93076}"/>
                  </a:ext>
                </a:extLst>
              </p:cNvPr>
              <p:cNvSpPr/>
              <p:nvPr/>
            </p:nvSpPr>
            <p:spPr>
              <a:xfrm>
                <a:off x="3978617" y="4619383"/>
                <a:ext cx="2261409" cy="1123247"/>
              </a:xfrm>
              <a:prstGeom prst="rect">
                <a:avLst/>
              </a:prstGeom>
              <a:solidFill>
                <a:schemeClr val="accent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Semilight"/>
                    <a:ea typeface="+mn-ea"/>
                    <a:cs typeface="+mn-cs"/>
                  </a:rPr>
                  <a:t>Speed Layer</a:t>
                </a:r>
              </a:p>
            </p:txBody>
          </p:sp>
          <p:sp>
            <p:nvSpPr>
              <p:cNvPr id="15" name="Rectangle 14">
                <a:extLst>
                  <a:ext uri="{FF2B5EF4-FFF2-40B4-BE49-F238E27FC236}">
                    <a16:creationId xmlns:a16="http://schemas.microsoft.com/office/drawing/2014/main" id="{A91F442D-C5E6-42ED-99F8-9D2AC21618AE}"/>
                  </a:ext>
                </a:extLst>
              </p:cNvPr>
              <p:cNvSpPr/>
              <p:nvPr/>
            </p:nvSpPr>
            <p:spPr>
              <a:xfrm>
                <a:off x="4281442" y="5085617"/>
                <a:ext cx="1814558" cy="548288"/>
              </a:xfrm>
              <a:prstGeom prst="rect">
                <a:avLst/>
              </a:prstGeom>
              <a:solidFill>
                <a:schemeClr val="accent1">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light"/>
                    <a:ea typeface="+mn-ea"/>
                    <a:cs typeface="+mn-cs"/>
                  </a:rPr>
                  <a:t>Real-Time Views</a:t>
                </a:r>
              </a:p>
            </p:txBody>
          </p:sp>
        </p:grpSp>
        <p:sp>
          <p:nvSpPr>
            <p:cNvPr id="16" name="Rectangle 15">
              <a:extLst>
                <a:ext uri="{FF2B5EF4-FFF2-40B4-BE49-F238E27FC236}">
                  <a16:creationId xmlns:a16="http://schemas.microsoft.com/office/drawing/2014/main" id="{C3B394C9-D75D-4A00-861B-7FB14666F4C0}"/>
                </a:ext>
              </a:extLst>
            </p:cNvPr>
            <p:cNvSpPr/>
            <p:nvPr/>
          </p:nvSpPr>
          <p:spPr>
            <a:xfrm>
              <a:off x="8054176" y="2598140"/>
              <a:ext cx="2261409" cy="532562"/>
            </a:xfrm>
            <a:prstGeom prst="rect">
              <a:avLst/>
            </a:prstGeom>
            <a:solidFill>
              <a:schemeClr val="accent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Semilight"/>
                  <a:ea typeface="+mn-ea"/>
                  <a:cs typeface="+mn-cs"/>
                </a:rPr>
                <a:t>Analytics Client</a:t>
              </a:r>
            </a:p>
          </p:txBody>
        </p:sp>
        <p:grpSp>
          <p:nvGrpSpPr>
            <p:cNvPr id="17" name="Group 16">
              <a:extLst>
                <a:ext uri="{FF2B5EF4-FFF2-40B4-BE49-F238E27FC236}">
                  <a16:creationId xmlns:a16="http://schemas.microsoft.com/office/drawing/2014/main" id="{B0874BF6-4F95-4E9B-A2D7-DA6C9D0C7BB2}"/>
                </a:ext>
              </a:extLst>
            </p:cNvPr>
            <p:cNvGrpSpPr/>
            <p:nvPr/>
          </p:nvGrpSpPr>
          <p:grpSpPr>
            <a:xfrm>
              <a:off x="658168" y="3142422"/>
              <a:ext cx="2555405" cy="1885320"/>
              <a:chOff x="472273" y="2595942"/>
              <a:chExt cx="2555405" cy="1885320"/>
            </a:xfrm>
          </p:grpSpPr>
          <p:grpSp>
            <p:nvGrpSpPr>
              <p:cNvPr id="18" name="Group 17">
                <a:extLst>
                  <a:ext uri="{FF2B5EF4-FFF2-40B4-BE49-F238E27FC236}">
                    <a16:creationId xmlns:a16="http://schemas.microsoft.com/office/drawing/2014/main" id="{90B68FB2-936B-463C-BCC5-3D7FEA8C1983}"/>
                  </a:ext>
                </a:extLst>
              </p:cNvPr>
              <p:cNvGrpSpPr/>
              <p:nvPr/>
            </p:nvGrpSpPr>
            <p:grpSpPr>
              <a:xfrm>
                <a:off x="472273" y="2595942"/>
                <a:ext cx="2555405" cy="212572"/>
                <a:chOff x="472273" y="2595942"/>
                <a:chExt cx="2555405" cy="212572"/>
              </a:xfrm>
            </p:grpSpPr>
            <p:sp>
              <p:nvSpPr>
                <p:cNvPr id="61" name="Flowchart: Process 60">
                  <a:extLst>
                    <a:ext uri="{FF2B5EF4-FFF2-40B4-BE49-F238E27FC236}">
                      <a16:creationId xmlns:a16="http://schemas.microsoft.com/office/drawing/2014/main" id="{95F76C0D-E6A7-4483-8E44-059F7C58C180}"/>
                    </a:ext>
                  </a:extLst>
                </p:cNvPr>
                <p:cNvSpPr/>
                <p:nvPr/>
              </p:nvSpPr>
              <p:spPr>
                <a:xfrm>
                  <a:off x="472273"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62" name="Flowchart: Process 61">
                  <a:extLst>
                    <a:ext uri="{FF2B5EF4-FFF2-40B4-BE49-F238E27FC236}">
                      <a16:creationId xmlns:a16="http://schemas.microsoft.com/office/drawing/2014/main" id="{7513BC1A-8E6E-4760-8D95-1C129E4D7F66}"/>
                    </a:ext>
                  </a:extLst>
                </p:cNvPr>
                <p:cNvSpPr/>
                <p:nvPr/>
              </p:nvSpPr>
              <p:spPr>
                <a:xfrm>
                  <a:off x="911051"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63" name="Flowchart: Process 62">
                  <a:extLst>
                    <a:ext uri="{FF2B5EF4-FFF2-40B4-BE49-F238E27FC236}">
                      <a16:creationId xmlns:a16="http://schemas.microsoft.com/office/drawing/2014/main" id="{C085C342-81F8-44BF-AC5C-FDCE3D2A29B8}"/>
                    </a:ext>
                  </a:extLst>
                </p:cNvPr>
                <p:cNvSpPr/>
                <p:nvPr/>
              </p:nvSpPr>
              <p:spPr>
                <a:xfrm>
                  <a:off x="1349829"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64" name="Flowchart: Process 63">
                  <a:extLst>
                    <a:ext uri="{FF2B5EF4-FFF2-40B4-BE49-F238E27FC236}">
                      <a16:creationId xmlns:a16="http://schemas.microsoft.com/office/drawing/2014/main" id="{308530A3-1CA8-49C1-8D67-977CFEE138FA}"/>
                    </a:ext>
                  </a:extLst>
                </p:cNvPr>
                <p:cNvSpPr/>
                <p:nvPr/>
              </p:nvSpPr>
              <p:spPr>
                <a:xfrm>
                  <a:off x="1786401"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65" name="Flowchart: Process 64">
                  <a:extLst>
                    <a:ext uri="{FF2B5EF4-FFF2-40B4-BE49-F238E27FC236}">
                      <a16:creationId xmlns:a16="http://schemas.microsoft.com/office/drawing/2014/main" id="{D3193DA6-5BBA-4CD3-95BB-72361A5C187D}"/>
                    </a:ext>
                  </a:extLst>
                </p:cNvPr>
                <p:cNvSpPr/>
                <p:nvPr/>
              </p:nvSpPr>
              <p:spPr>
                <a:xfrm>
                  <a:off x="2225179" y="2595942"/>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66" name="Flowchart: Process 65">
                  <a:extLst>
                    <a:ext uri="{FF2B5EF4-FFF2-40B4-BE49-F238E27FC236}">
                      <a16:creationId xmlns:a16="http://schemas.microsoft.com/office/drawing/2014/main" id="{E50E53C7-64C2-492A-8D5D-71754FEA0997}"/>
                    </a:ext>
                  </a:extLst>
                </p:cNvPr>
                <p:cNvSpPr/>
                <p:nvPr/>
              </p:nvSpPr>
              <p:spPr>
                <a:xfrm>
                  <a:off x="2661751"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grpSp>
          <p:grpSp>
            <p:nvGrpSpPr>
              <p:cNvPr id="19" name="Group 18">
                <a:extLst>
                  <a:ext uri="{FF2B5EF4-FFF2-40B4-BE49-F238E27FC236}">
                    <a16:creationId xmlns:a16="http://schemas.microsoft.com/office/drawing/2014/main" id="{97F62556-AFF0-4947-84DA-ACBF8A4341AB}"/>
                  </a:ext>
                </a:extLst>
              </p:cNvPr>
              <p:cNvGrpSpPr/>
              <p:nvPr/>
            </p:nvGrpSpPr>
            <p:grpSpPr>
              <a:xfrm>
                <a:off x="472273" y="2872201"/>
                <a:ext cx="2555405" cy="212572"/>
                <a:chOff x="472273" y="2595942"/>
                <a:chExt cx="2555405" cy="212572"/>
              </a:xfrm>
            </p:grpSpPr>
            <p:sp>
              <p:nvSpPr>
                <p:cNvPr id="55" name="Flowchart: Process 54">
                  <a:extLst>
                    <a:ext uri="{FF2B5EF4-FFF2-40B4-BE49-F238E27FC236}">
                      <a16:creationId xmlns:a16="http://schemas.microsoft.com/office/drawing/2014/main" id="{AFEC33EE-93AD-4D5B-B392-7F46BF7EC0B9}"/>
                    </a:ext>
                  </a:extLst>
                </p:cNvPr>
                <p:cNvSpPr/>
                <p:nvPr/>
              </p:nvSpPr>
              <p:spPr>
                <a:xfrm>
                  <a:off x="472273"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6" name="Flowchart: Process 55">
                  <a:extLst>
                    <a:ext uri="{FF2B5EF4-FFF2-40B4-BE49-F238E27FC236}">
                      <a16:creationId xmlns:a16="http://schemas.microsoft.com/office/drawing/2014/main" id="{C05A0CE7-BA3A-47D7-88F3-F5E102F72831}"/>
                    </a:ext>
                  </a:extLst>
                </p:cNvPr>
                <p:cNvSpPr/>
                <p:nvPr/>
              </p:nvSpPr>
              <p:spPr>
                <a:xfrm>
                  <a:off x="911051"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7" name="Flowchart: Process 56">
                  <a:extLst>
                    <a:ext uri="{FF2B5EF4-FFF2-40B4-BE49-F238E27FC236}">
                      <a16:creationId xmlns:a16="http://schemas.microsoft.com/office/drawing/2014/main" id="{D4AC5E10-5E4A-435D-9A56-F221B13894F3}"/>
                    </a:ext>
                  </a:extLst>
                </p:cNvPr>
                <p:cNvSpPr/>
                <p:nvPr/>
              </p:nvSpPr>
              <p:spPr>
                <a:xfrm>
                  <a:off x="1349829"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8" name="Flowchart: Process 57">
                  <a:extLst>
                    <a:ext uri="{FF2B5EF4-FFF2-40B4-BE49-F238E27FC236}">
                      <a16:creationId xmlns:a16="http://schemas.microsoft.com/office/drawing/2014/main" id="{319F05AD-097F-4D0B-8171-CDA0B36DAEC6}"/>
                    </a:ext>
                  </a:extLst>
                </p:cNvPr>
                <p:cNvSpPr/>
                <p:nvPr/>
              </p:nvSpPr>
              <p:spPr>
                <a:xfrm>
                  <a:off x="1786401"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9" name="Flowchart: Process 58">
                  <a:extLst>
                    <a:ext uri="{FF2B5EF4-FFF2-40B4-BE49-F238E27FC236}">
                      <a16:creationId xmlns:a16="http://schemas.microsoft.com/office/drawing/2014/main" id="{F42DE8B4-9D7C-4234-A1FB-3DCB3999D20D}"/>
                    </a:ext>
                  </a:extLst>
                </p:cNvPr>
                <p:cNvSpPr/>
                <p:nvPr/>
              </p:nvSpPr>
              <p:spPr>
                <a:xfrm>
                  <a:off x="2225179" y="2595942"/>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60" name="Flowchart: Process 59">
                  <a:extLst>
                    <a:ext uri="{FF2B5EF4-FFF2-40B4-BE49-F238E27FC236}">
                      <a16:creationId xmlns:a16="http://schemas.microsoft.com/office/drawing/2014/main" id="{25C4BF10-A057-4C92-A731-16145634175C}"/>
                    </a:ext>
                  </a:extLst>
                </p:cNvPr>
                <p:cNvSpPr/>
                <p:nvPr/>
              </p:nvSpPr>
              <p:spPr>
                <a:xfrm>
                  <a:off x="2661751"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grpSp>
          <p:grpSp>
            <p:nvGrpSpPr>
              <p:cNvPr id="20" name="Group 19">
                <a:extLst>
                  <a:ext uri="{FF2B5EF4-FFF2-40B4-BE49-F238E27FC236}">
                    <a16:creationId xmlns:a16="http://schemas.microsoft.com/office/drawing/2014/main" id="{6D6639B1-6CC8-448B-A842-2B7755F911FC}"/>
                  </a:ext>
                </a:extLst>
              </p:cNvPr>
              <p:cNvGrpSpPr/>
              <p:nvPr/>
            </p:nvGrpSpPr>
            <p:grpSpPr>
              <a:xfrm>
                <a:off x="472273" y="3148530"/>
                <a:ext cx="2555405" cy="212572"/>
                <a:chOff x="472273" y="2595942"/>
                <a:chExt cx="2555405" cy="212572"/>
              </a:xfrm>
            </p:grpSpPr>
            <p:sp>
              <p:nvSpPr>
                <p:cNvPr id="49" name="Flowchart: Process 48">
                  <a:extLst>
                    <a:ext uri="{FF2B5EF4-FFF2-40B4-BE49-F238E27FC236}">
                      <a16:creationId xmlns:a16="http://schemas.microsoft.com/office/drawing/2014/main" id="{0B7123BF-E48A-42B9-98C8-496B78A5AD45}"/>
                    </a:ext>
                  </a:extLst>
                </p:cNvPr>
                <p:cNvSpPr/>
                <p:nvPr/>
              </p:nvSpPr>
              <p:spPr>
                <a:xfrm>
                  <a:off x="472273"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0" name="Flowchart: Process 49">
                  <a:extLst>
                    <a:ext uri="{FF2B5EF4-FFF2-40B4-BE49-F238E27FC236}">
                      <a16:creationId xmlns:a16="http://schemas.microsoft.com/office/drawing/2014/main" id="{6731AB27-0CD3-40FA-95FE-A994AB46AC11}"/>
                    </a:ext>
                  </a:extLst>
                </p:cNvPr>
                <p:cNvSpPr/>
                <p:nvPr/>
              </p:nvSpPr>
              <p:spPr>
                <a:xfrm>
                  <a:off x="911051"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1" name="Flowchart: Process 50">
                  <a:extLst>
                    <a:ext uri="{FF2B5EF4-FFF2-40B4-BE49-F238E27FC236}">
                      <a16:creationId xmlns:a16="http://schemas.microsoft.com/office/drawing/2014/main" id="{3BECDE48-854E-439F-841E-03BF25B0B9EB}"/>
                    </a:ext>
                  </a:extLst>
                </p:cNvPr>
                <p:cNvSpPr/>
                <p:nvPr/>
              </p:nvSpPr>
              <p:spPr>
                <a:xfrm>
                  <a:off x="1349829"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2" name="Flowchart: Process 51">
                  <a:extLst>
                    <a:ext uri="{FF2B5EF4-FFF2-40B4-BE49-F238E27FC236}">
                      <a16:creationId xmlns:a16="http://schemas.microsoft.com/office/drawing/2014/main" id="{58FEBE6E-833E-40A7-BF9B-41E4CFCC5568}"/>
                    </a:ext>
                  </a:extLst>
                </p:cNvPr>
                <p:cNvSpPr/>
                <p:nvPr/>
              </p:nvSpPr>
              <p:spPr>
                <a:xfrm>
                  <a:off x="1786401"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3" name="Flowchart: Process 52">
                  <a:extLst>
                    <a:ext uri="{FF2B5EF4-FFF2-40B4-BE49-F238E27FC236}">
                      <a16:creationId xmlns:a16="http://schemas.microsoft.com/office/drawing/2014/main" id="{976B1A11-F187-4687-9895-2DE33DC4FFCB}"/>
                    </a:ext>
                  </a:extLst>
                </p:cNvPr>
                <p:cNvSpPr/>
                <p:nvPr/>
              </p:nvSpPr>
              <p:spPr>
                <a:xfrm>
                  <a:off x="2225179" y="2595942"/>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4" name="Flowchart: Process 53">
                  <a:extLst>
                    <a:ext uri="{FF2B5EF4-FFF2-40B4-BE49-F238E27FC236}">
                      <a16:creationId xmlns:a16="http://schemas.microsoft.com/office/drawing/2014/main" id="{17B59F05-039F-4C9E-AEDE-033505F6A42C}"/>
                    </a:ext>
                  </a:extLst>
                </p:cNvPr>
                <p:cNvSpPr/>
                <p:nvPr/>
              </p:nvSpPr>
              <p:spPr>
                <a:xfrm>
                  <a:off x="2661751"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grpSp>
          <p:grpSp>
            <p:nvGrpSpPr>
              <p:cNvPr id="21" name="Group 20">
                <a:extLst>
                  <a:ext uri="{FF2B5EF4-FFF2-40B4-BE49-F238E27FC236}">
                    <a16:creationId xmlns:a16="http://schemas.microsoft.com/office/drawing/2014/main" id="{4A41A8AD-4CE6-4F74-A9EC-29C050E3833F}"/>
                  </a:ext>
                </a:extLst>
              </p:cNvPr>
              <p:cNvGrpSpPr/>
              <p:nvPr/>
            </p:nvGrpSpPr>
            <p:grpSpPr>
              <a:xfrm>
                <a:off x="472273" y="3424859"/>
                <a:ext cx="2555405" cy="212572"/>
                <a:chOff x="472273" y="2595942"/>
                <a:chExt cx="2555405" cy="212572"/>
              </a:xfrm>
            </p:grpSpPr>
            <p:sp>
              <p:nvSpPr>
                <p:cNvPr id="43" name="Flowchart: Process 42">
                  <a:extLst>
                    <a:ext uri="{FF2B5EF4-FFF2-40B4-BE49-F238E27FC236}">
                      <a16:creationId xmlns:a16="http://schemas.microsoft.com/office/drawing/2014/main" id="{0F057BF0-EE86-4ADA-A024-FE1A21B1B430}"/>
                    </a:ext>
                  </a:extLst>
                </p:cNvPr>
                <p:cNvSpPr/>
                <p:nvPr/>
              </p:nvSpPr>
              <p:spPr>
                <a:xfrm>
                  <a:off x="472273"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4" name="Flowchart: Process 43">
                  <a:extLst>
                    <a:ext uri="{FF2B5EF4-FFF2-40B4-BE49-F238E27FC236}">
                      <a16:creationId xmlns:a16="http://schemas.microsoft.com/office/drawing/2014/main" id="{FC6DBED3-7808-4796-9D3C-AA826460239E}"/>
                    </a:ext>
                  </a:extLst>
                </p:cNvPr>
                <p:cNvSpPr/>
                <p:nvPr/>
              </p:nvSpPr>
              <p:spPr>
                <a:xfrm>
                  <a:off x="911051"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5" name="Flowchart: Process 44">
                  <a:extLst>
                    <a:ext uri="{FF2B5EF4-FFF2-40B4-BE49-F238E27FC236}">
                      <a16:creationId xmlns:a16="http://schemas.microsoft.com/office/drawing/2014/main" id="{A4A1DC0E-1EF8-4DF4-8B52-54CE184456C5}"/>
                    </a:ext>
                  </a:extLst>
                </p:cNvPr>
                <p:cNvSpPr/>
                <p:nvPr/>
              </p:nvSpPr>
              <p:spPr>
                <a:xfrm>
                  <a:off x="1349829"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6" name="Flowchart: Process 45">
                  <a:extLst>
                    <a:ext uri="{FF2B5EF4-FFF2-40B4-BE49-F238E27FC236}">
                      <a16:creationId xmlns:a16="http://schemas.microsoft.com/office/drawing/2014/main" id="{9FDEAD3A-9022-4865-B312-040CC8416A03}"/>
                    </a:ext>
                  </a:extLst>
                </p:cNvPr>
                <p:cNvSpPr/>
                <p:nvPr/>
              </p:nvSpPr>
              <p:spPr>
                <a:xfrm>
                  <a:off x="1786401"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7" name="Flowchart: Process 46">
                  <a:extLst>
                    <a:ext uri="{FF2B5EF4-FFF2-40B4-BE49-F238E27FC236}">
                      <a16:creationId xmlns:a16="http://schemas.microsoft.com/office/drawing/2014/main" id="{862E4FED-6A76-422D-9DAF-004F1D928809}"/>
                    </a:ext>
                  </a:extLst>
                </p:cNvPr>
                <p:cNvSpPr/>
                <p:nvPr/>
              </p:nvSpPr>
              <p:spPr>
                <a:xfrm>
                  <a:off x="2225179" y="2595942"/>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8" name="Flowchart: Process 47">
                  <a:extLst>
                    <a:ext uri="{FF2B5EF4-FFF2-40B4-BE49-F238E27FC236}">
                      <a16:creationId xmlns:a16="http://schemas.microsoft.com/office/drawing/2014/main" id="{D05583FF-C70B-4FE1-A524-19CEF64A7371}"/>
                    </a:ext>
                  </a:extLst>
                </p:cNvPr>
                <p:cNvSpPr/>
                <p:nvPr/>
              </p:nvSpPr>
              <p:spPr>
                <a:xfrm>
                  <a:off x="2661751"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grpSp>
          <p:grpSp>
            <p:nvGrpSpPr>
              <p:cNvPr id="22" name="Group 21">
                <a:extLst>
                  <a:ext uri="{FF2B5EF4-FFF2-40B4-BE49-F238E27FC236}">
                    <a16:creationId xmlns:a16="http://schemas.microsoft.com/office/drawing/2014/main" id="{55D2166E-C5F9-4AF9-980E-44DA7D8D7821}"/>
                  </a:ext>
                </a:extLst>
              </p:cNvPr>
              <p:cNvGrpSpPr/>
              <p:nvPr/>
            </p:nvGrpSpPr>
            <p:grpSpPr>
              <a:xfrm>
                <a:off x="472273" y="3706136"/>
                <a:ext cx="2555405" cy="212572"/>
                <a:chOff x="472273" y="2595942"/>
                <a:chExt cx="2555405" cy="212572"/>
              </a:xfrm>
            </p:grpSpPr>
            <p:sp>
              <p:nvSpPr>
                <p:cNvPr id="37" name="Flowchart: Process 36">
                  <a:extLst>
                    <a:ext uri="{FF2B5EF4-FFF2-40B4-BE49-F238E27FC236}">
                      <a16:creationId xmlns:a16="http://schemas.microsoft.com/office/drawing/2014/main" id="{F4FC834F-3D59-4691-8BBD-D42E3C0390FD}"/>
                    </a:ext>
                  </a:extLst>
                </p:cNvPr>
                <p:cNvSpPr/>
                <p:nvPr/>
              </p:nvSpPr>
              <p:spPr>
                <a:xfrm>
                  <a:off x="472273"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8" name="Flowchart: Process 37">
                  <a:extLst>
                    <a:ext uri="{FF2B5EF4-FFF2-40B4-BE49-F238E27FC236}">
                      <a16:creationId xmlns:a16="http://schemas.microsoft.com/office/drawing/2014/main" id="{B01FF2EF-A05A-44B0-B344-6DADE65B80DF}"/>
                    </a:ext>
                  </a:extLst>
                </p:cNvPr>
                <p:cNvSpPr/>
                <p:nvPr/>
              </p:nvSpPr>
              <p:spPr>
                <a:xfrm>
                  <a:off x="911051"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9" name="Flowchart: Process 38">
                  <a:extLst>
                    <a:ext uri="{FF2B5EF4-FFF2-40B4-BE49-F238E27FC236}">
                      <a16:creationId xmlns:a16="http://schemas.microsoft.com/office/drawing/2014/main" id="{29C1F526-56E6-4E3D-A53F-24F09C1CF4BC}"/>
                    </a:ext>
                  </a:extLst>
                </p:cNvPr>
                <p:cNvSpPr/>
                <p:nvPr/>
              </p:nvSpPr>
              <p:spPr>
                <a:xfrm>
                  <a:off x="1349829"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0" name="Flowchart: Process 39">
                  <a:extLst>
                    <a:ext uri="{FF2B5EF4-FFF2-40B4-BE49-F238E27FC236}">
                      <a16:creationId xmlns:a16="http://schemas.microsoft.com/office/drawing/2014/main" id="{55291E70-64B6-4CB5-BF63-E2279D71C918}"/>
                    </a:ext>
                  </a:extLst>
                </p:cNvPr>
                <p:cNvSpPr/>
                <p:nvPr/>
              </p:nvSpPr>
              <p:spPr>
                <a:xfrm>
                  <a:off x="1786401"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1" name="Flowchart: Process 40">
                  <a:extLst>
                    <a:ext uri="{FF2B5EF4-FFF2-40B4-BE49-F238E27FC236}">
                      <a16:creationId xmlns:a16="http://schemas.microsoft.com/office/drawing/2014/main" id="{47456E15-1204-4726-9B7F-735A035FD957}"/>
                    </a:ext>
                  </a:extLst>
                </p:cNvPr>
                <p:cNvSpPr/>
                <p:nvPr/>
              </p:nvSpPr>
              <p:spPr>
                <a:xfrm>
                  <a:off x="2225179" y="2595942"/>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2" name="Flowchart: Process 41">
                  <a:extLst>
                    <a:ext uri="{FF2B5EF4-FFF2-40B4-BE49-F238E27FC236}">
                      <a16:creationId xmlns:a16="http://schemas.microsoft.com/office/drawing/2014/main" id="{EBEA5B5B-1C17-4AE3-BCAB-751986F215F3}"/>
                    </a:ext>
                  </a:extLst>
                </p:cNvPr>
                <p:cNvSpPr/>
                <p:nvPr/>
              </p:nvSpPr>
              <p:spPr>
                <a:xfrm>
                  <a:off x="2661751"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grpSp>
          <p:grpSp>
            <p:nvGrpSpPr>
              <p:cNvPr id="23" name="Group 22">
                <a:extLst>
                  <a:ext uri="{FF2B5EF4-FFF2-40B4-BE49-F238E27FC236}">
                    <a16:creationId xmlns:a16="http://schemas.microsoft.com/office/drawing/2014/main" id="{ED8B11A7-881C-4DA6-8DB7-2EEF690FBAE7}"/>
                  </a:ext>
                </a:extLst>
              </p:cNvPr>
              <p:cNvGrpSpPr/>
              <p:nvPr/>
            </p:nvGrpSpPr>
            <p:grpSpPr>
              <a:xfrm>
                <a:off x="472273" y="3987413"/>
                <a:ext cx="2555405" cy="212572"/>
                <a:chOff x="472273" y="2595942"/>
                <a:chExt cx="2555405" cy="212572"/>
              </a:xfrm>
            </p:grpSpPr>
            <p:sp>
              <p:nvSpPr>
                <p:cNvPr id="31" name="Flowchart: Process 30">
                  <a:extLst>
                    <a:ext uri="{FF2B5EF4-FFF2-40B4-BE49-F238E27FC236}">
                      <a16:creationId xmlns:a16="http://schemas.microsoft.com/office/drawing/2014/main" id="{1B53149D-D741-4373-AEBA-C757B9F80BC0}"/>
                    </a:ext>
                  </a:extLst>
                </p:cNvPr>
                <p:cNvSpPr/>
                <p:nvPr/>
              </p:nvSpPr>
              <p:spPr>
                <a:xfrm>
                  <a:off x="472273"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2" name="Flowchart: Process 31">
                  <a:extLst>
                    <a:ext uri="{FF2B5EF4-FFF2-40B4-BE49-F238E27FC236}">
                      <a16:creationId xmlns:a16="http://schemas.microsoft.com/office/drawing/2014/main" id="{A8FB9072-D87C-4E12-9522-B0CA832AA1D9}"/>
                    </a:ext>
                  </a:extLst>
                </p:cNvPr>
                <p:cNvSpPr/>
                <p:nvPr/>
              </p:nvSpPr>
              <p:spPr>
                <a:xfrm>
                  <a:off x="911051"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3" name="Flowchart: Process 32">
                  <a:extLst>
                    <a:ext uri="{FF2B5EF4-FFF2-40B4-BE49-F238E27FC236}">
                      <a16:creationId xmlns:a16="http://schemas.microsoft.com/office/drawing/2014/main" id="{0DBA681E-72FB-4F79-967A-903E479335F6}"/>
                    </a:ext>
                  </a:extLst>
                </p:cNvPr>
                <p:cNvSpPr/>
                <p:nvPr/>
              </p:nvSpPr>
              <p:spPr>
                <a:xfrm>
                  <a:off x="1349829"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4" name="Flowchart: Process 33">
                  <a:extLst>
                    <a:ext uri="{FF2B5EF4-FFF2-40B4-BE49-F238E27FC236}">
                      <a16:creationId xmlns:a16="http://schemas.microsoft.com/office/drawing/2014/main" id="{A66222EF-2EF6-4A44-96ED-8AE6E5F15B3D}"/>
                    </a:ext>
                  </a:extLst>
                </p:cNvPr>
                <p:cNvSpPr/>
                <p:nvPr/>
              </p:nvSpPr>
              <p:spPr>
                <a:xfrm>
                  <a:off x="1786401"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5" name="Flowchart: Process 34">
                  <a:extLst>
                    <a:ext uri="{FF2B5EF4-FFF2-40B4-BE49-F238E27FC236}">
                      <a16:creationId xmlns:a16="http://schemas.microsoft.com/office/drawing/2014/main" id="{07C82CA0-CB24-4245-A515-A8697DA85103}"/>
                    </a:ext>
                  </a:extLst>
                </p:cNvPr>
                <p:cNvSpPr/>
                <p:nvPr/>
              </p:nvSpPr>
              <p:spPr>
                <a:xfrm>
                  <a:off x="2225179" y="2595942"/>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6" name="Flowchart: Process 35">
                  <a:extLst>
                    <a:ext uri="{FF2B5EF4-FFF2-40B4-BE49-F238E27FC236}">
                      <a16:creationId xmlns:a16="http://schemas.microsoft.com/office/drawing/2014/main" id="{6E5BE621-CE74-45C1-A021-B68DFE43F36B}"/>
                    </a:ext>
                  </a:extLst>
                </p:cNvPr>
                <p:cNvSpPr/>
                <p:nvPr/>
              </p:nvSpPr>
              <p:spPr>
                <a:xfrm>
                  <a:off x="2661751"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grpSp>
          <p:grpSp>
            <p:nvGrpSpPr>
              <p:cNvPr id="24" name="Group 23">
                <a:extLst>
                  <a:ext uri="{FF2B5EF4-FFF2-40B4-BE49-F238E27FC236}">
                    <a16:creationId xmlns:a16="http://schemas.microsoft.com/office/drawing/2014/main" id="{5E77F440-6D0A-433F-A790-D02FEAB8E448}"/>
                  </a:ext>
                </a:extLst>
              </p:cNvPr>
              <p:cNvGrpSpPr/>
              <p:nvPr/>
            </p:nvGrpSpPr>
            <p:grpSpPr>
              <a:xfrm>
                <a:off x="472273" y="4268690"/>
                <a:ext cx="2555405" cy="212572"/>
                <a:chOff x="472273" y="2595942"/>
                <a:chExt cx="2555405" cy="212572"/>
              </a:xfrm>
            </p:grpSpPr>
            <p:sp>
              <p:nvSpPr>
                <p:cNvPr id="25" name="Flowchart: Process 24">
                  <a:extLst>
                    <a:ext uri="{FF2B5EF4-FFF2-40B4-BE49-F238E27FC236}">
                      <a16:creationId xmlns:a16="http://schemas.microsoft.com/office/drawing/2014/main" id="{63A3DA8D-0BCE-40DC-BB85-E1F19319A24A}"/>
                    </a:ext>
                  </a:extLst>
                </p:cNvPr>
                <p:cNvSpPr/>
                <p:nvPr/>
              </p:nvSpPr>
              <p:spPr>
                <a:xfrm>
                  <a:off x="472273"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6" name="Flowchart: Process 25">
                  <a:extLst>
                    <a:ext uri="{FF2B5EF4-FFF2-40B4-BE49-F238E27FC236}">
                      <a16:creationId xmlns:a16="http://schemas.microsoft.com/office/drawing/2014/main" id="{B765B0E2-DA74-4845-8974-8CFA712C5E1B}"/>
                    </a:ext>
                  </a:extLst>
                </p:cNvPr>
                <p:cNvSpPr/>
                <p:nvPr/>
              </p:nvSpPr>
              <p:spPr>
                <a:xfrm>
                  <a:off x="911051"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7" name="Flowchart: Process 26">
                  <a:extLst>
                    <a:ext uri="{FF2B5EF4-FFF2-40B4-BE49-F238E27FC236}">
                      <a16:creationId xmlns:a16="http://schemas.microsoft.com/office/drawing/2014/main" id="{3130BADC-BFD5-4369-BC20-DA19B9ADA9E2}"/>
                    </a:ext>
                  </a:extLst>
                </p:cNvPr>
                <p:cNvSpPr/>
                <p:nvPr/>
              </p:nvSpPr>
              <p:spPr>
                <a:xfrm>
                  <a:off x="1349829"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8" name="Flowchart: Process 27">
                  <a:extLst>
                    <a:ext uri="{FF2B5EF4-FFF2-40B4-BE49-F238E27FC236}">
                      <a16:creationId xmlns:a16="http://schemas.microsoft.com/office/drawing/2014/main" id="{873A6A53-2B9B-43FE-B170-1E3ADFCB8DC2}"/>
                    </a:ext>
                  </a:extLst>
                </p:cNvPr>
                <p:cNvSpPr/>
                <p:nvPr/>
              </p:nvSpPr>
              <p:spPr>
                <a:xfrm>
                  <a:off x="1786401"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9" name="Flowchart: Process 28">
                  <a:extLst>
                    <a:ext uri="{FF2B5EF4-FFF2-40B4-BE49-F238E27FC236}">
                      <a16:creationId xmlns:a16="http://schemas.microsoft.com/office/drawing/2014/main" id="{D823A437-8EF5-4856-AF41-1D2476F6D570}"/>
                    </a:ext>
                  </a:extLst>
                </p:cNvPr>
                <p:cNvSpPr/>
                <p:nvPr/>
              </p:nvSpPr>
              <p:spPr>
                <a:xfrm>
                  <a:off x="2225179" y="2595942"/>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0" name="Flowchart: Process 29">
                  <a:extLst>
                    <a:ext uri="{FF2B5EF4-FFF2-40B4-BE49-F238E27FC236}">
                      <a16:creationId xmlns:a16="http://schemas.microsoft.com/office/drawing/2014/main" id="{6DB5CA8F-B3CB-4182-BE3D-C2FF11B8AB06}"/>
                    </a:ext>
                  </a:extLst>
                </p:cNvPr>
                <p:cNvSpPr/>
                <p:nvPr/>
              </p:nvSpPr>
              <p:spPr>
                <a:xfrm>
                  <a:off x="2661751"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grpSp>
        </p:grpSp>
        <p:sp>
          <p:nvSpPr>
            <p:cNvPr id="67" name="TextBox 66">
              <a:extLst>
                <a:ext uri="{FF2B5EF4-FFF2-40B4-BE49-F238E27FC236}">
                  <a16:creationId xmlns:a16="http://schemas.microsoft.com/office/drawing/2014/main" id="{CE703327-2C67-477B-A57E-2AC2638FFD22}"/>
                </a:ext>
              </a:extLst>
            </p:cNvPr>
            <p:cNvSpPr txBox="1"/>
            <p:nvPr/>
          </p:nvSpPr>
          <p:spPr>
            <a:xfrm>
              <a:off x="3978617" y="5839532"/>
              <a:ext cx="127086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light"/>
                  <a:ea typeface="+mn-ea"/>
                  <a:cs typeface="+mn-cs"/>
                </a:rPr>
                <a:t>“Cold” Path</a:t>
              </a:r>
            </a:p>
          </p:txBody>
        </p:sp>
        <p:sp>
          <p:nvSpPr>
            <p:cNvPr id="68" name="TextBox 67">
              <a:extLst>
                <a:ext uri="{FF2B5EF4-FFF2-40B4-BE49-F238E27FC236}">
                  <a16:creationId xmlns:a16="http://schemas.microsoft.com/office/drawing/2014/main" id="{BA499E5F-7EF9-4DA8-879D-E1CAD7175422}"/>
                </a:ext>
              </a:extLst>
            </p:cNvPr>
            <p:cNvSpPr txBox="1"/>
            <p:nvPr/>
          </p:nvSpPr>
          <p:spPr>
            <a:xfrm>
              <a:off x="3978616" y="3620586"/>
              <a:ext cx="120193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light"/>
                  <a:ea typeface="+mn-ea"/>
                  <a:cs typeface="+mn-cs"/>
                </a:rPr>
                <a:t>“Hot” Path</a:t>
              </a:r>
            </a:p>
          </p:txBody>
        </p:sp>
        <p:sp>
          <p:nvSpPr>
            <p:cNvPr id="69" name="TextBox 68">
              <a:extLst>
                <a:ext uri="{FF2B5EF4-FFF2-40B4-BE49-F238E27FC236}">
                  <a16:creationId xmlns:a16="http://schemas.microsoft.com/office/drawing/2014/main" id="{EFBBF4F3-FB25-4580-9644-240E619AD817}"/>
                </a:ext>
              </a:extLst>
            </p:cNvPr>
            <p:cNvSpPr txBox="1"/>
            <p:nvPr/>
          </p:nvSpPr>
          <p:spPr>
            <a:xfrm>
              <a:off x="1314855" y="2598140"/>
              <a:ext cx="117359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light"/>
                  <a:ea typeface="+mn-ea"/>
                  <a:cs typeface="+mn-cs"/>
                </a:rPr>
                <a:t>Input Data</a:t>
              </a:r>
            </a:p>
          </p:txBody>
        </p:sp>
        <p:sp>
          <p:nvSpPr>
            <p:cNvPr id="70" name="Right Brace 69">
              <a:extLst>
                <a:ext uri="{FF2B5EF4-FFF2-40B4-BE49-F238E27FC236}">
                  <a16:creationId xmlns:a16="http://schemas.microsoft.com/office/drawing/2014/main" id="{6E8D5D4A-5FBD-487C-A702-FD6D37D7BB1A}"/>
                </a:ext>
              </a:extLst>
            </p:cNvPr>
            <p:cNvSpPr/>
            <p:nvPr/>
          </p:nvSpPr>
          <p:spPr>
            <a:xfrm>
              <a:off x="3284218" y="3429000"/>
              <a:ext cx="289114" cy="1388368"/>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Semilight"/>
                <a:ea typeface="+mn-ea"/>
                <a:cs typeface="+mn-cs"/>
              </a:endParaRPr>
            </a:p>
          </p:txBody>
        </p:sp>
        <p:sp>
          <p:nvSpPr>
            <p:cNvPr id="71" name="Left Bracket 70">
              <a:extLst>
                <a:ext uri="{FF2B5EF4-FFF2-40B4-BE49-F238E27FC236}">
                  <a16:creationId xmlns:a16="http://schemas.microsoft.com/office/drawing/2014/main" id="{5BB0B821-61C6-4F41-833D-4A511AE8E675}"/>
                </a:ext>
              </a:extLst>
            </p:cNvPr>
            <p:cNvSpPr/>
            <p:nvPr/>
          </p:nvSpPr>
          <p:spPr>
            <a:xfrm>
              <a:off x="3640121" y="2924070"/>
              <a:ext cx="338495" cy="2399965"/>
            </a:xfrm>
            <a:prstGeom prst="lef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Semilight"/>
                <a:ea typeface="+mn-ea"/>
                <a:cs typeface="+mn-cs"/>
              </a:endParaRPr>
            </a:p>
          </p:txBody>
        </p:sp>
        <p:cxnSp>
          <p:nvCxnSpPr>
            <p:cNvPr id="72" name="Straight Arrow Connector 71">
              <a:extLst>
                <a:ext uri="{FF2B5EF4-FFF2-40B4-BE49-F238E27FC236}">
                  <a16:creationId xmlns:a16="http://schemas.microsoft.com/office/drawing/2014/main" id="{45B44875-CE4F-463D-B65C-C86E84869A5E}"/>
                </a:ext>
              </a:extLst>
            </p:cNvPr>
            <p:cNvCxnSpPr>
              <a:cxnSpLocks/>
              <a:stCxn id="8" idx="3"/>
              <a:endCxn id="11" idx="1"/>
            </p:cNvCxnSpPr>
            <p:nvPr/>
          </p:nvCxnSpPr>
          <p:spPr>
            <a:xfrm>
              <a:off x="6240026" y="5181007"/>
              <a:ext cx="478557" cy="216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AE3014F1-E8F2-47A8-9243-6E8C2D251A93}"/>
                </a:ext>
              </a:extLst>
            </p:cNvPr>
            <p:cNvCxnSpPr>
              <a:cxnSpLocks/>
              <a:endCxn id="16" idx="1"/>
            </p:cNvCxnSpPr>
            <p:nvPr/>
          </p:nvCxnSpPr>
          <p:spPr>
            <a:xfrm>
              <a:off x="6240026" y="2864421"/>
              <a:ext cx="181415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4" name="Connector: Elbow 73">
              <a:extLst>
                <a:ext uri="{FF2B5EF4-FFF2-40B4-BE49-F238E27FC236}">
                  <a16:creationId xmlns:a16="http://schemas.microsoft.com/office/drawing/2014/main" id="{B40C6CA9-6B8C-4E73-9BF5-6C17F1AF57DF}"/>
                </a:ext>
              </a:extLst>
            </p:cNvPr>
            <p:cNvCxnSpPr>
              <a:stCxn id="11" idx="3"/>
              <a:endCxn id="16" idx="2"/>
            </p:cNvCxnSpPr>
            <p:nvPr/>
          </p:nvCxnSpPr>
          <p:spPr>
            <a:xfrm flipV="1">
              <a:off x="8979992" y="3130702"/>
              <a:ext cx="204889" cy="2052470"/>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5" name="Connector: Elbow 74">
              <a:extLst>
                <a:ext uri="{FF2B5EF4-FFF2-40B4-BE49-F238E27FC236}">
                  <a16:creationId xmlns:a16="http://schemas.microsoft.com/office/drawing/2014/main" id="{EF977F35-F482-4FF9-9F39-F832DFD2683D}"/>
                </a:ext>
              </a:extLst>
            </p:cNvPr>
            <p:cNvCxnSpPr>
              <a:cxnSpLocks/>
            </p:cNvCxnSpPr>
            <p:nvPr/>
          </p:nvCxnSpPr>
          <p:spPr>
            <a:xfrm rot="16200000" flipH="1">
              <a:off x="6136267" y="3234459"/>
              <a:ext cx="1488684" cy="1281168"/>
            </a:xfrm>
            <a:prstGeom prst="bentConnector3">
              <a:avLst>
                <a:gd name="adj1" fmla="val 1064"/>
              </a:avLst>
            </a:prstGeom>
            <a:ln w="19050" cap="flat">
              <a:solidFill>
                <a:schemeClr val="tx1"/>
              </a:solidFill>
              <a:prstDash val="dash"/>
              <a:miter lim="8000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932359760"/>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20"/>
          <p:cNvSpPr>
            <a:spLocks noGrp="1"/>
          </p:cNvSpPr>
          <p:nvPr>
            <p:ph type="title"/>
          </p:nvPr>
        </p:nvSpPr>
        <p:spPr/>
        <p:txBody>
          <a:bodyPr/>
          <a:lstStyle/>
          <a:p>
            <a:pPr lvl="0"/>
            <a:r>
              <a:rPr lang="en-US" sz="4400" dirty="0"/>
              <a:t>Key Data Architectures</a:t>
            </a:r>
          </a:p>
        </p:txBody>
      </p:sp>
      <p:sp>
        <p:nvSpPr>
          <p:cNvPr id="85" name="Text Placeholder 84">
            <a:extLst>
              <a:ext uri="{FF2B5EF4-FFF2-40B4-BE49-F238E27FC236}">
                <a16:creationId xmlns:a16="http://schemas.microsoft.com/office/drawing/2014/main" id="{FAB8985B-F582-4507-81B3-B98F377A6BE9}"/>
              </a:ext>
            </a:extLst>
          </p:cNvPr>
          <p:cNvSpPr>
            <a:spLocks noGrp="1"/>
          </p:cNvSpPr>
          <p:nvPr>
            <p:ph type="body" sz="quarter" idx="11"/>
          </p:nvPr>
        </p:nvSpPr>
        <p:spPr>
          <a:xfrm>
            <a:off x="1414798" y="4498792"/>
            <a:ext cx="2868522" cy="1962076"/>
          </a:xfrm>
        </p:spPr>
        <p:txBody>
          <a:bodyPr/>
          <a:lstStyle/>
          <a:p>
            <a:pPr marL="0" indent="0" algn="ctr">
              <a:buNone/>
            </a:pPr>
            <a:r>
              <a:rPr lang="en-US" dirty="0">
                <a:solidFill>
                  <a:schemeClr val="tx1"/>
                </a:solidFill>
              </a:rPr>
              <a:t>Modern</a:t>
            </a:r>
            <a:r>
              <a:rPr lang="en-US" dirty="0"/>
              <a:t> </a:t>
            </a:r>
            <a:r>
              <a:rPr lang="en-US" dirty="0">
                <a:solidFill>
                  <a:schemeClr val="tx1"/>
                </a:solidFill>
              </a:rPr>
              <a:t>DW</a:t>
            </a:r>
          </a:p>
          <a:p>
            <a:pPr marL="0" lvl="3" indent="0" algn="ctr">
              <a:spcAft>
                <a:spcPts val="300"/>
              </a:spcAft>
              <a:buNone/>
            </a:pPr>
            <a:endParaRPr lang="en-US" sz="1600" dirty="0">
              <a:solidFill>
                <a:schemeClr val="tx2"/>
              </a:solidFill>
            </a:endParaRPr>
          </a:p>
          <a:p>
            <a:pPr marL="0" lvl="3" indent="0" algn="ctr">
              <a:spcAft>
                <a:spcPts val="300"/>
              </a:spcAft>
              <a:buNone/>
            </a:pPr>
            <a:r>
              <a:rPr lang="en-US" sz="1600" dirty="0">
                <a:solidFill>
                  <a:schemeClr val="bg2">
                    <a:lumMod val="50000"/>
                  </a:schemeClr>
                </a:solidFill>
              </a:rPr>
              <a:t>“We want to incorporate all of our data including ‘big data’ with our data warehouse”</a:t>
            </a:r>
          </a:p>
          <a:p>
            <a:pPr algn="ctr"/>
            <a:endParaRPr lang="en-US" dirty="0"/>
          </a:p>
        </p:txBody>
      </p:sp>
      <p:sp>
        <p:nvSpPr>
          <p:cNvPr id="56" name="Text Placeholder 55">
            <a:extLst>
              <a:ext uri="{FF2B5EF4-FFF2-40B4-BE49-F238E27FC236}">
                <a16:creationId xmlns:a16="http://schemas.microsoft.com/office/drawing/2014/main" id="{0932592B-135A-4432-BD57-CBE855ABFFD4}"/>
              </a:ext>
            </a:extLst>
          </p:cNvPr>
          <p:cNvSpPr>
            <a:spLocks noGrp="1"/>
          </p:cNvSpPr>
          <p:nvPr>
            <p:ph type="body" sz="quarter" idx="12"/>
          </p:nvPr>
        </p:nvSpPr>
        <p:spPr>
          <a:xfrm>
            <a:off x="4571572" y="4498792"/>
            <a:ext cx="2868522" cy="1542960"/>
          </a:xfrm>
        </p:spPr>
        <p:txBody>
          <a:bodyPr/>
          <a:lstStyle/>
          <a:p>
            <a:pPr marL="0" indent="0" algn="ctr">
              <a:buNone/>
            </a:pPr>
            <a:r>
              <a:rPr lang="en-US" dirty="0">
                <a:solidFill>
                  <a:schemeClr val="tx1"/>
                </a:solidFill>
              </a:rPr>
              <a:t>Advanced Analytics</a:t>
            </a:r>
          </a:p>
          <a:p>
            <a:pPr marL="0" lvl="3" indent="0" algn="ctr">
              <a:spcAft>
                <a:spcPts val="300"/>
              </a:spcAft>
              <a:buNone/>
            </a:pPr>
            <a:endParaRPr lang="en-US" sz="1600" dirty="0">
              <a:solidFill>
                <a:schemeClr val="tx1"/>
              </a:solidFill>
            </a:endParaRPr>
          </a:p>
          <a:p>
            <a:pPr marL="0" lvl="3" indent="0" algn="ctr">
              <a:spcAft>
                <a:spcPts val="300"/>
              </a:spcAft>
              <a:buNone/>
            </a:pPr>
            <a:r>
              <a:rPr lang="en-US" sz="1600" dirty="0">
                <a:solidFill>
                  <a:schemeClr val="bg2">
                    <a:lumMod val="50000"/>
                  </a:schemeClr>
                </a:solidFill>
              </a:rPr>
              <a:t>“We are trying to predict when our customers churn.”</a:t>
            </a:r>
          </a:p>
          <a:p>
            <a:pPr algn="ctr"/>
            <a:endParaRPr lang="en-US" dirty="0">
              <a:solidFill>
                <a:schemeClr val="tx1"/>
              </a:solidFill>
            </a:endParaRPr>
          </a:p>
        </p:txBody>
      </p:sp>
      <p:sp>
        <p:nvSpPr>
          <p:cNvPr id="57" name="Text Placeholder 56">
            <a:extLst>
              <a:ext uri="{FF2B5EF4-FFF2-40B4-BE49-F238E27FC236}">
                <a16:creationId xmlns:a16="http://schemas.microsoft.com/office/drawing/2014/main" id="{24C04F15-D2D6-42D0-ADEA-55E10015D104}"/>
              </a:ext>
            </a:extLst>
          </p:cNvPr>
          <p:cNvSpPr>
            <a:spLocks noGrp="1"/>
          </p:cNvSpPr>
          <p:nvPr>
            <p:ph type="body" sz="quarter" idx="13"/>
          </p:nvPr>
        </p:nvSpPr>
        <p:spPr>
          <a:xfrm>
            <a:off x="7728346" y="4498792"/>
            <a:ext cx="2868522" cy="1768951"/>
          </a:xfrm>
        </p:spPr>
        <p:txBody>
          <a:bodyPr/>
          <a:lstStyle/>
          <a:p>
            <a:pPr marL="0" indent="0" algn="ctr">
              <a:buNone/>
            </a:pPr>
            <a:r>
              <a:rPr lang="en-US" dirty="0">
                <a:solidFill>
                  <a:schemeClr val="tx1">
                    <a:lumMod val="75000"/>
                  </a:schemeClr>
                </a:solidFill>
              </a:rPr>
              <a:t>Stream Analytics</a:t>
            </a:r>
          </a:p>
          <a:p>
            <a:pPr marL="0" indent="0" algn="ctr">
              <a:buNone/>
            </a:pPr>
            <a:endParaRPr lang="en-US" sz="1600" dirty="0">
              <a:solidFill>
                <a:schemeClr val="bg2">
                  <a:lumMod val="50000"/>
                </a:schemeClr>
              </a:solidFill>
            </a:endParaRPr>
          </a:p>
          <a:p>
            <a:pPr marL="0" indent="0" algn="ctr">
              <a:buNone/>
            </a:pPr>
            <a:r>
              <a:rPr lang="en-US" sz="1600" dirty="0">
                <a:solidFill>
                  <a:schemeClr val="bg2">
                    <a:lumMod val="50000"/>
                  </a:schemeClr>
                </a:solidFill>
              </a:rPr>
              <a:t>“We are trying to get insights from our devices in real-time, etc.”</a:t>
            </a:r>
          </a:p>
          <a:p>
            <a:pPr algn="ctr"/>
            <a:endParaRPr lang="en-US" dirty="0"/>
          </a:p>
        </p:txBody>
      </p:sp>
      <p:sp>
        <p:nvSpPr>
          <p:cNvPr id="20" name="Oval 19"/>
          <p:cNvSpPr/>
          <p:nvPr/>
        </p:nvSpPr>
        <p:spPr>
          <a:xfrm>
            <a:off x="8427140" y="3000789"/>
            <a:ext cx="1160227" cy="1139550"/>
          </a:xfrm>
          <a:prstGeom prst="ellipse">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9" name="Oval 18"/>
          <p:cNvSpPr/>
          <p:nvPr/>
        </p:nvSpPr>
        <p:spPr>
          <a:xfrm>
            <a:off x="2243014" y="2977181"/>
            <a:ext cx="1212087" cy="1163159"/>
          </a:xfrm>
          <a:prstGeom prst="ellipse">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3" name="Freeform 32"/>
          <p:cNvSpPr/>
          <p:nvPr/>
        </p:nvSpPr>
        <p:spPr>
          <a:xfrm>
            <a:off x="8649361" y="3338514"/>
            <a:ext cx="357893" cy="440486"/>
          </a:xfrm>
          <a:custGeom>
            <a:avLst/>
            <a:gdLst>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1744872 w 3489743"/>
              <a:gd name="connsiteY24" fmla="*/ 256767 h 4475775"/>
              <a:gd name="connsiteX25" fmla="*/ 540488 w 3489743"/>
              <a:gd name="connsiteY25" fmla="*/ 610251 h 4475775"/>
              <a:gd name="connsiteX26" fmla="*/ 1744872 w 3489743"/>
              <a:gd name="connsiteY26" fmla="*/ 963735 h 4475775"/>
              <a:gd name="connsiteX27" fmla="*/ 2949256 w 3489743"/>
              <a:gd name="connsiteY27" fmla="*/ 610251 h 4475775"/>
              <a:gd name="connsiteX28" fmla="*/ 1744872 w 3489743"/>
              <a:gd name="connsiteY28" fmla="*/ 256767 h 4475775"/>
              <a:gd name="connsiteX29" fmla="*/ 1744871 w 3489743"/>
              <a:gd name="connsiteY29" fmla="*/ 0 h 4475775"/>
              <a:gd name="connsiteX30" fmla="*/ 3480733 w 3489743"/>
              <a:gd name="connsiteY30" fmla="*/ 638982 h 4475775"/>
              <a:gd name="connsiteX31" fmla="*/ 3487076 w 3489743"/>
              <a:gd name="connsiteY31" fmla="*/ 690223 h 4475775"/>
              <a:gd name="connsiteX32" fmla="*/ 3489741 w 3489743"/>
              <a:gd name="connsiteY32" fmla="*/ 690223 h 4475775"/>
              <a:gd name="connsiteX33" fmla="*/ 3489741 w 3489743"/>
              <a:gd name="connsiteY33" fmla="*/ 711755 h 4475775"/>
              <a:gd name="connsiteX34" fmla="*/ 3489741 w 3489743"/>
              <a:gd name="connsiteY34" fmla="*/ 1865194 h 4475775"/>
              <a:gd name="connsiteX35" fmla="*/ 3489742 w 3489743"/>
              <a:gd name="connsiteY35" fmla="*/ 1865195 h 4475775"/>
              <a:gd name="connsiteX36" fmla="*/ 3489742 w 3489743"/>
              <a:gd name="connsiteY36" fmla="*/ 2439566 h 4475775"/>
              <a:gd name="connsiteX37" fmla="*/ 3452256 w 3489743"/>
              <a:gd name="connsiteY37" fmla="*/ 2470984 h 4475775"/>
              <a:gd name="connsiteX38" fmla="*/ 2991530 w 3489743"/>
              <a:gd name="connsiteY38" fmla="*/ 2602954 h 4475775"/>
              <a:gd name="connsiteX39" fmla="*/ 2391168 w 3489743"/>
              <a:gd name="connsiteY39" fmla="*/ 2327764 h 4475775"/>
              <a:gd name="connsiteX40" fmla="*/ 2360503 w 3489743"/>
              <a:gd name="connsiteY40" fmla="*/ 2259449 h 4475775"/>
              <a:gd name="connsiteX41" fmla="*/ 2329837 w 3489743"/>
              <a:gd name="connsiteY41" fmla="*/ 2327764 h 4475775"/>
              <a:gd name="connsiteX42" fmla="*/ 1729475 w 3489743"/>
              <a:gd name="connsiteY42" fmla="*/ 2602954 h 4475775"/>
              <a:gd name="connsiteX43" fmla="*/ 1129113 w 3489743"/>
              <a:gd name="connsiteY43" fmla="*/ 2327764 h 4475775"/>
              <a:gd name="connsiteX44" fmla="*/ 1113843 w 3489743"/>
              <a:gd name="connsiteY44" fmla="*/ 2293745 h 4475775"/>
              <a:gd name="connsiteX45" fmla="*/ 1098572 w 3489743"/>
              <a:gd name="connsiteY45" fmla="*/ 2327764 h 4475775"/>
              <a:gd name="connsiteX46" fmla="*/ 498210 w 3489743"/>
              <a:gd name="connsiteY46" fmla="*/ 2602954 h 4475775"/>
              <a:gd name="connsiteX47" fmla="*/ 37484 w 3489743"/>
              <a:gd name="connsiteY47" fmla="*/ 2470984 h 4475775"/>
              <a:gd name="connsiteX48" fmla="*/ 0 w 3489743"/>
              <a:gd name="connsiteY48" fmla="*/ 2439567 h 4475775"/>
              <a:gd name="connsiteX49" fmla="*/ 0 w 3489743"/>
              <a:gd name="connsiteY49" fmla="*/ 1865193 h 4475775"/>
              <a:gd name="connsiteX50" fmla="*/ 2 w 3489743"/>
              <a:gd name="connsiteY50" fmla="*/ 1865191 h 4475775"/>
              <a:gd name="connsiteX51" fmla="*/ 2 w 3489743"/>
              <a:gd name="connsiteY51" fmla="*/ 711763 h 4475775"/>
              <a:gd name="connsiteX52" fmla="*/ 1 w 3489743"/>
              <a:gd name="connsiteY52" fmla="*/ 711755 h 4475775"/>
              <a:gd name="connsiteX53" fmla="*/ 2 w 3489743"/>
              <a:gd name="connsiteY53" fmla="*/ 711747 h 4475775"/>
              <a:gd name="connsiteX54" fmla="*/ 9010 w 3489743"/>
              <a:gd name="connsiteY54" fmla="*/ 638982 h 4475775"/>
              <a:gd name="connsiteX55" fmla="*/ 1744871 w 3489743"/>
              <a:gd name="connsiteY55" fmla="*/ 0 h 4475775"/>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2360504 w 3489743"/>
              <a:gd name="connsiteY24" fmla="*/ 2523946 h 4475775"/>
              <a:gd name="connsiteX25" fmla="*/ 1744872 w 3489743"/>
              <a:gd name="connsiteY25" fmla="*/ 256767 h 4475775"/>
              <a:gd name="connsiteX26" fmla="*/ 540488 w 3489743"/>
              <a:gd name="connsiteY26" fmla="*/ 610251 h 4475775"/>
              <a:gd name="connsiteX27" fmla="*/ 1744872 w 3489743"/>
              <a:gd name="connsiteY27" fmla="*/ 963735 h 4475775"/>
              <a:gd name="connsiteX28" fmla="*/ 2949256 w 3489743"/>
              <a:gd name="connsiteY28" fmla="*/ 610251 h 4475775"/>
              <a:gd name="connsiteX29" fmla="*/ 1744872 w 3489743"/>
              <a:gd name="connsiteY29" fmla="*/ 256767 h 4475775"/>
              <a:gd name="connsiteX30" fmla="*/ 1744871 w 3489743"/>
              <a:gd name="connsiteY30" fmla="*/ 0 h 4475775"/>
              <a:gd name="connsiteX31" fmla="*/ 3480733 w 3489743"/>
              <a:gd name="connsiteY31" fmla="*/ 638982 h 4475775"/>
              <a:gd name="connsiteX32" fmla="*/ 3487076 w 3489743"/>
              <a:gd name="connsiteY32" fmla="*/ 690223 h 4475775"/>
              <a:gd name="connsiteX33" fmla="*/ 3489741 w 3489743"/>
              <a:gd name="connsiteY33" fmla="*/ 690223 h 4475775"/>
              <a:gd name="connsiteX34" fmla="*/ 3489741 w 3489743"/>
              <a:gd name="connsiteY34" fmla="*/ 711755 h 4475775"/>
              <a:gd name="connsiteX35" fmla="*/ 3489741 w 3489743"/>
              <a:gd name="connsiteY35" fmla="*/ 1865194 h 4475775"/>
              <a:gd name="connsiteX36" fmla="*/ 3489742 w 3489743"/>
              <a:gd name="connsiteY36" fmla="*/ 2439566 h 4475775"/>
              <a:gd name="connsiteX37" fmla="*/ 3452256 w 3489743"/>
              <a:gd name="connsiteY37" fmla="*/ 2470984 h 4475775"/>
              <a:gd name="connsiteX38" fmla="*/ 2991530 w 3489743"/>
              <a:gd name="connsiteY38" fmla="*/ 2602954 h 4475775"/>
              <a:gd name="connsiteX39" fmla="*/ 2391168 w 3489743"/>
              <a:gd name="connsiteY39" fmla="*/ 2327764 h 4475775"/>
              <a:gd name="connsiteX40" fmla="*/ 2360503 w 3489743"/>
              <a:gd name="connsiteY40" fmla="*/ 2259449 h 4475775"/>
              <a:gd name="connsiteX41" fmla="*/ 2329837 w 3489743"/>
              <a:gd name="connsiteY41" fmla="*/ 2327764 h 4475775"/>
              <a:gd name="connsiteX42" fmla="*/ 1729475 w 3489743"/>
              <a:gd name="connsiteY42" fmla="*/ 2602954 h 4475775"/>
              <a:gd name="connsiteX43" fmla="*/ 1129113 w 3489743"/>
              <a:gd name="connsiteY43" fmla="*/ 2327764 h 4475775"/>
              <a:gd name="connsiteX44" fmla="*/ 1113843 w 3489743"/>
              <a:gd name="connsiteY44" fmla="*/ 2293745 h 4475775"/>
              <a:gd name="connsiteX45" fmla="*/ 1098572 w 3489743"/>
              <a:gd name="connsiteY45" fmla="*/ 2327764 h 4475775"/>
              <a:gd name="connsiteX46" fmla="*/ 498210 w 3489743"/>
              <a:gd name="connsiteY46" fmla="*/ 2602954 h 4475775"/>
              <a:gd name="connsiteX47" fmla="*/ 37484 w 3489743"/>
              <a:gd name="connsiteY47" fmla="*/ 2470984 h 4475775"/>
              <a:gd name="connsiteX48" fmla="*/ 0 w 3489743"/>
              <a:gd name="connsiteY48" fmla="*/ 2439567 h 4475775"/>
              <a:gd name="connsiteX49" fmla="*/ 0 w 3489743"/>
              <a:gd name="connsiteY49" fmla="*/ 1865193 h 4475775"/>
              <a:gd name="connsiteX50" fmla="*/ 2 w 3489743"/>
              <a:gd name="connsiteY50" fmla="*/ 1865191 h 4475775"/>
              <a:gd name="connsiteX51" fmla="*/ 2 w 3489743"/>
              <a:gd name="connsiteY51" fmla="*/ 711763 h 4475775"/>
              <a:gd name="connsiteX52" fmla="*/ 1 w 3489743"/>
              <a:gd name="connsiteY52" fmla="*/ 711755 h 4475775"/>
              <a:gd name="connsiteX53" fmla="*/ 2 w 3489743"/>
              <a:gd name="connsiteY53" fmla="*/ 711747 h 4475775"/>
              <a:gd name="connsiteX54" fmla="*/ 9010 w 3489743"/>
              <a:gd name="connsiteY54" fmla="*/ 638982 h 4475775"/>
              <a:gd name="connsiteX55" fmla="*/ 1744871 w 3489743"/>
              <a:gd name="connsiteY55" fmla="*/ 0 h 4475775"/>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2360504 w 3489743"/>
              <a:gd name="connsiteY24" fmla="*/ 2523946 h 4475775"/>
              <a:gd name="connsiteX25" fmla="*/ 1744872 w 3489743"/>
              <a:gd name="connsiteY25" fmla="*/ 256767 h 4475775"/>
              <a:gd name="connsiteX26" fmla="*/ 540488 w 3489743"/>
              <a:gd name="connsiteY26" fmla="*/ 610251 h 4475775"/>
              <a:gd name="connsiteX27" fmla="*/ 1744872 w 3489743"/>
              <a:gd name="connsiteY27" fmla="*/ 963735 h 4475775"/>
              <a:gd name="connsiteX28" fmla="*/ 2949256 w 3489743"/>
              <a:gd name="connsiteY28" fmla="*/ 610251 h 4475775"/>
              <a:gd name="connsiteX29" fmla="*/ 1744872 w 3489743"/>
              <a:gd name="connsiteY29" fmla="*/ 256767 h 4475775"/>
              <a:gd name="connsiteX30" fmla="*/ 1744871 w 3489743"/>
              <a:gd name="connsiteY30" fmla="*/ 0 h 4475775"/>
              <a:gd name="connsiteX31" fmla="*/ 3480733 w 3489743"/>
              <a:gd name="connsiteY31" fmla="*/ 638982 h 4475775"/>
              <a:gd name="connsiteX32" fmla="*/ 3487076 w 3489743"/>
              <a:gd name="connsiteY32" fmla="*/ 690223 h 4475775"/>
              <a:gd name="connsiteX33" fmla="*/ 3489741 w 3489743"/>
              <a:gd name="connsiteY33" fmla="*/ 690223 h 4475775"/>
              <a:gd name="connsiteX34" fmla="*/ 3489741 w 3489743"/>
              <a:gd name="connsiteY34" fmla="*/ 711755 h 4475775"/>
              <a:gd name="connsiteX35" fmla="*/ 3489742 w 3489743"/>
              <a:gd name="connsiteY35" fmla="*/ 2439566 h 4475775"/>
              <a:gd name="connsiteX36" fmla="*/ 3452256 w 3489743"/>
              <a:gd name="connsiteY36" fmla="*/ 2470984 h 4475775"/>
              <a:gd name="connsiteX37" fmla="*/ 2991530 w 3489743"/>
              <a:gd name="connsiteY37" fmla="*/ 2602954 h 4475775"/>
              <a:gd name="connsiteX38" fmla="*/ 2391168 w 3489743"/>
              <a:gd name="connsiteY38" fmla="*/ 2327764 h 4475775"/>
              <a:gd name="connsiteX39" fmla="*/ 2360503 w 3489743"/>
              <a:gd name="connsiteY39" fmla="*/ 2259449 h 4475775"/>
              <a:gd name="connsiteX40" fmla="*/ 2329837 w 3489743"/>
              <a:gd name="connsiteY40" fmla="*/ 2327764 h 4475775"/>
              <a:gd name="connsiteX41" fmla="*/ 1729475 w 3489743"/>
              <a:gd name="connsiteY41" fmla="*/ 2602954 h 4475775"/>
              <a:gd name="connsiteX42" fmla="*/ 1129113 w 3489743"/>
              <a:gd name="connsiteY42" fmla="*/ 2327764 h 4475775"/>
              <a:gd name="connsiteX43" fmla="*/ 1113843 w 3489743"/>
              <a:gd name="connsiteY43" fmla="*/ 2293745 h 4475775"/>
              <a:gd name="connsiteX44" fmla="*/ 1098572 w 3489743"/>
              <a:gd name="connsiteY44" fmla="*/ 2327764 h 4475775"/>
              <a:gd name="connsiteX45" fmla="*/ 498210 w 3489743"/>
              <a:gd name="connsiteY45" fmla="*/ 2602954 h 4475775"/>
              <a:gd name="connsiteX46" fmla="*/ 37484 w 3489743"/>
              <a:gd name="connsiteY46" fmla="*/ 2470984 h 4475775"/>
              <a:gd name="connsiteX47" fmla="*/ 0 w 3489743"/>
              <a:gd name="connsiteY47" fmla="*/ 2439567 h 4475775"/>
              <a:gd name="connsiteX48" fmla="*/ 0 w 3489743"/>
              <a:gd name="connsiteY48" fmla="*/ 1865193 h 4475775"/>
              <a:gd name="connsiteX49" fmla="*/ 2 w 3489743"/>
              <a:gd name="connsiteY49" fmla="*/ 1865191 h 4475775"/>
              <a:gd name="connsiteX50" fmla="*/ 2 w 3489743"/>
              <a:gd name="connsiteY50" fmla="*/ 711763 h 4475775"/>
              <a:gd name="connsiteX51" fmla="*/ 1 w 3489743"/>
              <a:gd name="connsiteY51" fmla="*/ 711755 h 4475775"/>
              <a:gd name="connsiteX52" fmla="*/ 2 w 3489743"/>
              <a:gd name="connsiteY52" fmla="*/ 711747 h 4475775"/>
              <a:gd name="connsiteX53" fmla="*/ 9010 w 3489743"/>
              <a:gd name="connsiteY53" fmla="*/ 638982 h 4475775"/>
              <a:gd name="connsiteX54" fmla="*/ 1744871 w 3489743"/>
              <a:gd name="connsiteY54" fmla="*/ 0 h 4475775"/>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2360504 w 3489743"/>
              <a:gd name="connsiteY24" fmla="*/ 2523946 h 4475775"/>
              <a:gd name="connsiteX25" fmla="*/ 1744872 w 3489743"/>
              <a:gd name="connsiteY25" fmla="*/ 256767 h 4475775"/>
              <a:gd name="connsiteX26" fmla="*/ 540488 w 3489743"/>
              <a:gd name="connsiteY26" fmla="*/ 610251 h 4475775"/>
              <a:gd name="connsiteX27" fmla="*/ 1744872 w 3489743"/>
              <a:gd name="connsiteY27" fmla="*/ 963735 h 4475775"/>
              <a:gd name="connsiteX28" fmla="*/ 2949256 w 3489743"/>
              <a:gd name="connsiteY28" fmla="*/ 610251 h 4475775"/>
              <a:gd name="connsiteX29" fmla="*/ 1744872 w 3489743"/>
              <a:gd name="connsiteY29" fmla="*/ 256767 h 4475775"/>
              <a:gd name="connsiteX30" fmla="*/ 1744871 w 3489743"/>
              <a:gd name="connsiteY30" fmla="*/ 0 h 4475775"/>
              <a:gd name="connsiteX31" fmla="*/ 3480733 w 3489743"/>
              <a:gd name="connsiteY31" fmla="*/ 638982 h 4475775"/>
              <a:gd name="connsiteX32" fmla="*/ 3487076 w 3489743"/>
              <a:gd name="connsiteY32" fmla="*/ 690223 h 4475775"/>
              <a:gd name="connsiteX33" fmla="*/ 3489741 w 3489743"/>
              <a:gd name="connsiteY33" fmla="*/ 690223 h 4475775"/>
              <a:gd name="connsiteX34" fmla="*/ 3489741 w 3489743"/>
              <a:gd name="connsiteY34" fmla="*/ 711755 h 4475775"/>
              <a:gd name="connsiteX35" fmla="*/ 3489742 w 3489743"/>
              <a:gd name="connsiteY35" fmla="*/ 2439566 h 4475775"/>
              <a:gd name="connsiteX36" fmla="*/ 3452256 w 3489743"/>
              <a:gd name="connsiteY36" fmla="*/ 2470984 h 4475775"/>
              <a:gd name="connsiteX37" fmla="*/ 2991530 w 3489743"/>
              <a:gd name="connsiteY37" fmla="*/ 2602954 h 4475775"/>
              <a:gd name="connsiteX38" fmla="*/ 2391168 w 3489743"/>
              <a:gd name="connsiteY38" fmla="*/ 2327764 h 4475775"/>
              <a:gd name="connsiteX39" fmla="*/ 2360503 w 3489743"/>
              <a:gd name="connsiteY39" fmla="*/ 2259449 h 4475775"/>
              <a:gd name="connsiteX40" fmla="*/ 2329837 w 3489743"/>
              <a:gd name="connsiteY40" fmla="*/ 2327764 h 4475775"/>
              <a:gd name="connsiteX41" fmla="*/ 1729475 w 3489743"/>
              <a:gd name="connsiteY41" fmla="*/ 2602954 h 4475775"/>
              <a:gd name="connsiteX42" fmla="*/ 1129113 w 3489743"/>
              <a:gd name="connsiteY42" fmla="*/ 2327764 h 4475775"/>
              <a:gd name="connsiteX43" fmla="*/ 1113843 w 3489743"/>
              <a:gd name="connsiteY43" fmla="*/ 2293745 h 4475775"/>
              <a:gd name="connsiteX44" fmla="*/ 1098572 w 3489743"/>
              <a:gd name="connsiteY44" fmla="*/ 2327764 h 4475775"/>
              <a:gd name="connsiteX45" fmla="*/ 498210 w 3489743"/>
              <a:gd name="connsiteY45" fmla="*/ 2602954 h 4475775"/>
              <a:gd name="connsiteX46" fmla="*/ 37484 w 3489743"/>
              <a:gd name="connsiteY46" fmla="*/ 2470984 h 4475775"/>
              <a:gd name="connsiteX47" fmla="*/ 0 w 3489743"/>
              <a:gd name="connsiteY47" fmla="*/ 2439567 h 4475775"/>
              <a:gd name="connsiteX48" fmla="*/ 0 w 3489743"/>
              <a:gd name="connsiteY48" fmla="*/ 1865193 h 4475775"/>
              <a:gd name="connsiteX49" fmla="*/ 2 w 3489743"/>
              <a:gd name="connsiteY49" fmla="*/ 711763 h 4475775"/>
              <a:gd name="connsiteX50" fmla="*/ 1 w 3489743"/>
              <a:gd name="connsiteY50" fmla="*/ 711755 h 4475775"/>
              <a:gd name="connsiteX51" fmla="*/ 2 w 3489743"/>
              <a:gd name="connsiteY51" fmla="*/ 711747 h 4475775"/>
              <a:gd name="connsiteX52" fmla="*/ 9010 w 3489743"/>
              <a:gd name="connsiteY52" fmla="*/ 638982 h 4475775"/>
              <a:gd name="connsiteX53" fmla="*/ 1744871 w 3489743"/>
              <a:gd name="connsiteY53" fmla="*/ 0 h 4475775"/>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2360504 w 3489743"/>
              <a:gd name="connsiteY24" fmla="*/ 2523946 h 4475775"/>
              <a:gd name="connsiteX25" fmla="*/ 1744872 w 3489743"/>
              <a:gd name="connsiteY25" fmla="*/ 256767 h 4475775"/>
              <a:gd name="connsiteX26" fmla="*/ 540488 w 3489743"/>
              <a:gd name="connsiteY26" fmla="*/ 610251 h 4475775"/>
              <a:gd name="connsiteX27" fmla="*/ 1744872 w 3489743"/>
              <a:gd name="connsiteY27" fmla="*/ 963735 h 4475775"/>
              <a:gd name="connsiteX28" fmla="*/ 2949256 w 3489743"/>
              <a:gd name="connsiteY28" fmla="*/ 610251 h 4475775"/>
              <a:gd name="connsiteX29" fmla="*/ 1744872 w 3489743"/>
              <a:gd name="connsiteY29" fmla="*/ 256767 h 4475775"/>
              <a:gd name="connsiteX30" fmla="*/ 1744871 w 3489743"/>
              <a:gd name="connsiteY30" fmla="*/ 0 h 4475775"/>
              <a:gd name="connsiteX31" fmla="*/ 3480733 w 3489743"/>
              <a:gd name="connsiteY31" fmla="*/ 638982 h 4475775"/>
              <a:gd name="connsiteX32" fmla="*/ 3487076 w 3489743"/>
              <a:gd name="connsiteY32" fmla="*/ 690223 h 4475775"/>
              <a:gd name="connsiteX33" fmla="*/ 3489741 w 3489743"/>
              <a:gd name="connsiteY33" fmla="*/ 690223 h 4475775"/>
              <a:gd name="connsiteX34" fmla="*/ 3489741 w 3489743"/>
              <a:gd name="connsiteY34" fmla="*/ 711755 h 4475775"/>
              <a:gd name="connsiteX35" fmla="*/ 3489742 w 3489743"/>
              <a:gd name="connsiteY35" fmla="*/ 2439566 h 4475775"/>
              <a:gd name="connsiteX36" fmla="*/ 3452256 w 3489743"/>
              <a:gd name="connsiteY36" fmla="*/ 2470984 h 4475775"/>
              <a:gd name="connsiteX37" fmla="*/ 2991530 w 3489743"/>
              <a:gd name="connsiteY37" fmla="*/ 2602954 h 4475775"/>
              <a:gd name="connsiteX38" fmla="*/ 2391168 w 3489743"/>
              <a:gd name="connsiteY38" fmla="*/ 2327764 h 4475775"/>
              <a:gd name="connsiteX39" fmla="*/ 2360503 w 3489743"/>
              <a:gd name="connsiteY39" fmla="*/ 2259449 h 4475775"/>
              <a:gd name="connsiteX40" fmla="*/ 2329837 w 3489743"/>
              <a:gd name="connsiteY40" fmla="*/ 2327764 h 4475775"/>
              <a:gd name="connsiteX41" fmla="*/ 1729475 w 3489743"/>
              <a:gd name="connsiteY41" fmla="*/ 2602954 h 4475775"/>
              <a:gd name="connsiteX42" fmla="*/ 1129113 w 3489743"/>
              <a:gd name="connsiteY42" fmla="*/ 2327764 h 4475775"/>
              <a:gd name="connsiteX43" fmla="*/ 1113843 w 3489743"/>
              <a:gd name="connsiteY43" fmla="*/ 2293745 h 4475775"/>
              <a:gd name="connsiteX44" fmla="*/ 1098572 w 3489743"/>
              <a:gd name="connsiteY44" fmla="*/ 2327764 h 4475775"/>
              <a:gd name="connsiteX45" fmla="*/ 498210 w 3489743"/>
              <a:gd name="connsiteY45" fmla="*/ 2602954 h 4475775"/>
              <a:gd name="connsiteX46" fmla="*/ 37484 w 3489743"/>
              <a:gd name="connsiteY46" fmla="*/ 2470984 h 4475775"/>
              <a:gd name="connsiteX47" fmla="*/ 0 w 3489743"/>
              <a:gd name="connsiteY47" fmla="*/ 2439567 h 4475775"/>
              <a:gd name="connsiteX48" fmla="*/ 2 w 3489743"/>
              <a:gd name="connsiteY48" fmla="*/ 711763 h 4475775"/>
              <a:gd name="connsiteX49" fmla="*/ 1 w 3489743"/>
              <a:gd name="connsiteY49" fmla="*/ 711755 h 4475775"/>
              <a:gd name="connsiteX50" fmla="*/ 2 w 3489743"/>
              <a:gd name="connsiteY50" fmla="*/ 711747 h 4475775"/>
              <a:gd name="connsiteX51" fmla="*/ 9010 w 3489743"/>
              <a:gd name="connsiteY51" fmla="*/ 638982 h 4475775"/>
              <a:gd name="connsiteX52" fmla="*/ 1744871 w 3489743"/>
              <a:gd name="connsiteY52" fmla="*/ 0 h 447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3489743" h="4475775">
                <a:moveTo>
                  <a:pt x="2360504" y="2523946"/>
                </a:moveTo>
                <a:lnTo>
                  <a:pt x="2391169" y="2592261"/>
                </a:lnTo>
                <a:cubicBezTo>
                  <a:pt x="2490082" y="2753979"/>
                  <a:pt x="2721644" y="2867451"/>
                  <a:pt x="2991531" y="2867451"/>
                </a:cubicBezTo>
                <a:cubicBezTo>
                  <a:pt x="3171455" y="2867451"/>
                  <a:pt x="3334347" y="2817019"/>
                  <a:pt x="3452257" y="2735481"/>
                </a:cubicBezTo>
                <a:lnTo>
                  <a:pt x="3489742" y="2704064"/>
                </a:lnTo>
                <a:lnTo>
                  <a:pt x="3489742" y="3764012"/>
                </a:lnTo>
                <a:cubicBezTo>
                  <a:pt x="3489742" y="3764015"/>
                  <a:pt x="3489743" y="3764017"/>
                  <a:pt x="3489743" y="3764020"/>
                </a:cubicBezTo>
                <a:cubicBezTo>
                  <a:pt x="3489743" y="3764023"/>
                  <a:pt x="3489742" y="3764025"/>
                  <a:pt x="3489742" y="3764028"/>
                </a:cubicBezTo>
                <a:lnTo>
                  <a:pt x="3489742" y="3785552"/>
                </a:lnTo>
                <a:lnTo>
                  <a:pt x="3487077" y="3785552"/>
                </a:lnTo>
                <a:lnTo>
                  <a:pt x="3480734" y="3836793"/>
                </a:lnTo>
                <a:cubicBezTo>
                  <a:pt x="3391380" y="4195699"/>
                  <a:pt x="2648309" y="4475775"/>
                  <a:pt x="1744873" y="4475775"/>
                </a:cubicBezTo>
                <a:cubicBezTo>
                  <a:pt x="841437" y="4475775"/>
                  <a:pt x="98366" y="4195699"/>
                  <a:pt x="9011" y="3836793"/>
                </a:cubicBezTo>
                <a:lnTo>
                  <a:pt x="2668" y="3785552"/>
                </a:lnTo>
                <a:lnTo>
                  <a:pt x="3" y="3785552"/>
                </a:lnTo>
                <a:lnTo>
                  <a:pt x="3" y="3764020"/>
                </a:lnTo>
                <a:lnTo>
                  <a:pt x="3" y="2704066"/>
                </a:lnTo>
                <a:lnTo>
                  <a:pt x="37485" y="2735481"/>
                </a:lnTo>
                <a:cubicBezTo>
                  <a:pt x="155395" y="2817019"/>
                  <a:pt x="318287" y="2867451"/>
                  <a:pt x="498211" y="2867451"/>
                </a:cubicBezTo>
                <a:cubicBezTo>
                  <a:pt x="768098" y="2867451"/>
                  <a:pt x="999660" y="2753979"/>
                  <a:pt x="1098573" y="2592261"/>
                </a:cubicBezTo>
                <a:lnTo>
                  <a:pt x="1113844" y="2558242"/>
                </a:lnTo>
                <a:lnTo>
                  <a:pt x="1129114" y="2592261"/>
                </a:lnTo>
                <a:cubicBezTo>
                  <a:pt x="1228027" y="2753979"/>
                  <a:pt x="1459589" y="2867451"/>
                  <a:pt x="1729476" y="2867451"/>
                </a:cubicBezTo>
                <a:cubicBezTo>
                  <a:pt x="1999363" y="2867451"/>
                  <a:pt x="2230925" y="2753979"/>
                  <a:pt x="2329838" y="2592261"/>
                </a:cubicBezTo>
                <a:lnTo>
                  <a:pt x="2360504" y="2523946"/>
                </a:lnTo>
                <a:close/>
                <a:moveTo>
                  <a:pt x="1744872" y="256767"/>
                </a:moveTo>
                <a:cubicBezTo>
                  <a:pt x="1079709" y="256767"/>
                  <a:pt x="540488" y="415027"/>
                  <a:pt x="540488" y="610251"/>
                </a:cubicBezTo>
                <a:cubicBezTo>
                  <a:pt x="540488" y="805475"/>
                  <a:pt x="1079709" y="963735"/>
                  <a:pt x="1744872" y="963735"/>
                </a:cubicBezTo>
                <a:cubicBezTo>
                  <a:pt x="2410035" y="963735"/>
                  <a:pt x="2949256" y="805475"/>
                  <a:pt x="2949256" y="610251"/>
                </a:cubicBezTo>
                <a:cubicBezTo>
                  <a:pt x="2949256" y="415027"/>
                  <a:pt x="2410035" y="256767"/>
                  <a:pt x="1744872" y="256767"/>
                </a:cubicBezTo>
                <a:close/>
                <a:moveTo>
                  <a:pt x="1744871" y="0"/>
                </a:moveTo>
                <a:cubicBezTo>
                  <a:pt x="2648307" y="0"/>
                  <a:pt x="3391378" y="280076"/>
                  <a:pt x="3480733" y="638982"/>
                </a:cubicBezTo>
                <a:lnTo>
                  <a:pt x="3487076" y="690223"/>
                </a:lnTo>
                <a:lnTo>
                  <a:pt x="3489741" y="690223"/>
                </a:lnTo>
                <a:lnTo>
                  <a:pt x="3489741" y="711755"/>
                </a:lnTo>
                <a:cubicBezTo>
                  <a:pt x="3489741" y="1287692"/>
                  <a:pt x="3489742" y="1863629"/>
                  <a:pt x="3489742" y="2439566"/>
                </a:cubicBezTo>
                <a:lnTo>
                  <a:pt x="3452256" y="2470984"/>
                </a:lnTo>
                <a:cubicBezTo>
                  <a:pt x="3334346" y="2552522"/>
                  <a:pt x="3171454" y="2602954"/>
                  <a:pt x="2991530" y="2602954"/>
                </a:cubicBezTo>
                <a:cubicBezTo>
                  <a:pt x="2721643" y="2602954"/>
                  <a:pt x="2490081" y="2489482"/>
                  <a:pt x="2391168" y="2327764"/>
                </a:cubicBezTo>
                <a:lnTo>
                  <a:pt x="2360503" y="2259449"/>
                </a:lnTo>
                <a:lnTo>
                  <a:pt x="2329837" y="2327764"/>
                </a:lnTo>
                <a:cubicBezTo>
                  <a:pt x="2230924" y="2489482"/>
                  <a:pt x="1999362" y="2602954"/>
                  <a:pt x="1729475" y="2602954"/>
                </a:cubicBezTo>
                <a:cubicBezTo>
                  <a:pt x="1459588" y="2602954"/>
                  <a:pt x="1228026" y="2489482"/>
                  <a:pt x="1129113" y="2327764"/>
                </a:cubicBezTo>
                <a:lnTo>
                  <a:pt x="1113843" y="2293745"/>
                </a:lnTo>
                <a:lnTo>
                  <a:pt x="1098572" y="2327764"/>
                </a:lnTo>
                <a:cubicBezTo>
                  <a:pt x="999659" y="2489482"/>
                  <a:pt x="768097" y="2602954"/>
                  <a:pt x="498210" y="2602954"/>
                </a:cubicBezTo>
                <a:cubicBezTo>
                  <a:pt x="318286" y="2602954"/>
                  <a:pt x="155394" y="2552522"/>
                  <a:pt x="37484" y="2470984"/>
                </a:cubicBezTo>
                <a:lnTo>
                  <a:pt x="0" y="2439567"/>
                </a:lnTo>
                <a:cubicBezTo>
                  <a:pt x="1" y="1863632"/>
                  <a:pt x="1" y="1287698"/>
                  <a:pt x="2" y="711763"/>
                </a:cubicBezTo>
                <a:cubicBezTo>
                  <a:pt x="2" y="711760"/>
                  <a:pt x="1" y="711758"/>
                  <a:pt x="1" y="711755"/>
                </a:cubicBezTo>
                <a:cubicBezTo>
                  <a:pt x="1" y="711752"/>
                  <a:pt x="2" y="711750"/>
                  <a:pt x="2" y="711747"/>
                </a:cubicBezTo>
                <a:lnTo>
                  <a:pt x="9010" y="638982"/>
                </a:lnTo>
                <a:cubicBezTo>
                  <a:pt x="98364" y="280076"/>
                  <a:pt x="841435" y="0"/>
                  <a:pt x="174487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4" name="Freeform 33"/>
          <p:cNvSpPr/>
          <p:nvPr/>
        </p:nvSpPr>
        <p:spPr bwMode="auto">
          <a:xfrm>
            <a:off x="2447159" y="3353975"/>
            <a:ext cx="354705" cy="436564"/>
          </a:xfrm>
          <a:custGeom>
            <a:avLst/>
            <a:gdLst>
              <a:gd name="connsiteX0" fmla="*/ 737517 w 1455401"/>
              <a:gd name="connsiteY0" fmla="*/ 911351 h 1866625"/>
              <a:gd name="connsiteX1" fmla="*/ 785815 w 1455401"/>
              <a:gd name="connsiteY1" fmla="*/ 937839 h 1866625"/>
              <a:gd name="connsiteX2" fmla="*/ 803471 w 1455401"/>
              <a:gd name="connsiteY2" fmla="*/ 1010286 h 1866625"/>
              <a:gd name="connsiteX3" fmla="*/ 784774 w 1455401"/>
              <a:gd name="connsiteY3" fmla="*/ 1079356 h 1866625"/>
              <a:gd name="connsiteX4" fmla="*/ 735697 w 1455401"/>
              <a:gd name="connsiteY4" fmla="*/ 1105062 h 1866625"/>
              <a:gd name="connsiteX5" fmla="*/ 685192 w 1455401"/>
              <a:gd name="connsiteY5" fmla="*/ 1079616 h 1866625"/>
              <a:gd name="connsiteX6" fmla="*/ 666627 w 1455401"/>
              <a:gd name="connsiteY6" fmla="*/ 1008726 h 1866625"/>
              <a:gd name="connsiteX7" fmla="*/ 685324 w 1455401"/>
              <a:gd name="connsiteY7" fmla="*/ 936797 h 1866625"/>
              <a:gd name="connsiteX8" fmla="*/ 737517 w 1455401"/>
              <a:gd name="connsiteY8" fmla="*/ 911351 h 1866625"/>
              <a:gd name="connsiteX9" fmla="*/ 974881 w 1455401"/>
              <a:gd name="connsiteY9" fmla="*/ 822027 h 1866625"/>
              <a:gd name="connsiteX10" fmla="*/ 974881 w 1455401"/>
              <a:gd name="connsiteY10" fmla="*/ 1194390 h 1866625"/>
              <a:gd name="connsiteX11" fmla="*/ 1215333 w 1455401"/>
              <a:gd name="connsiteY11" fmla="*/ 1194390 h 1866625"/>
              <a:gd name="connsiteX12" fmla="*/ 1215333 w 1455401"/>
              <a:gd name="connsiteY12" fmla="*/ 1106622 h 1866625"/>
              <a:gd name="connsiteX13" fmla="*/ 1087058 w 1455401"/>
              <a:gd name="connsiteY13" fmla="*/ 1106622 h 1866625"/>
              <a:gd name="connsiteX14" fmla="*/ 1087058 w 1455401"/>
              <a:gd name="connsiteY14" fmla="*/ 822027 h 1866625"/>
              <a:gd name="connsiteX15" fmla="*/ 738555 w 1455401"/>
              <a:gd name="connsiteY15" fmla="*/ 815793 h 1866625"/>
              <a:gd name="connsiteX16" fmla="*/ 639361 w 1455401"/>
              <a:gd name="connsiteY16" fmla="*/ 840592 h 1866625"/>
              <a:gd name="connsiteX17" fmla="*/ 571587 w 1455401"/>
              <a:gd name="connsiteY17" fmla="*/ 910832 h 1866625"/>
              <a:gd name="connsiteX18" fmla="*/ 547438 w 1455401"/>
              <a:gd name="connsiteY18" fmla="*/ 1013140 h 1866625"/>
              <a:gd name="connsiteX19" fmla="*/ 571328 w 1455401"/>
              <a:gd name="connsiteY19" fmla="*/ 1110386 h 1866625"/>
              <a:gd name="connsiteX20" fmla="*/ 638192 w 1455401"/>
              <a:gd name="connsiteY20" fmla="*/ 1177121 h 1866625"/>
              <a:gd name="connsiteX21" fmla="*/ 733622 w 1455401"/>
              <a:gd name="connsiteY21" fmla="*/ 1200880 h 1866625"/>
              <a:gd name="connsiteX22" fmla="*/ 776983 w 1455401"/>
              <a:gd name="connsiteY22" fmla="*/ 1196466 h 1866625"/>
              <a:gd name="connsiteX23" fmla="*/ 824244 w 1455401"/>
              <a:gd name="connsiteY23" fmla="*/ 1244504 h 1866625"/>
              <a:gd name="connsiteX24" fmla="*/ 964983 w 1455401"/>
              <a:gd name="connsiteY24" fmla="*/ 1244504 h 1866625"/>
              <a:gd name="connsiteX25" fmla="*/ 866571 w 1455401"/>
              <a:gd name="connsiteY25" fmla="*/ 1149465 h 1866625"/>
              <a:gd name="connsiteX26" fmla="*/ 922399 w 1455401"/>
              <a:gd name="connsiteY26" fmla="*/ 1007169 h 1866625"/>
              <a:gd name="connsiteX27" fmla="*/ 899420 w 1455401"/>
              <a:gd name="connsiteY27" fmla="*/ 907325 h 1866625"/>
              <a:gd name="connsiteX28" fmla="*/ 834241 w 1455401"/>
              <a:gd name="connsiteY28" fmla="*/ 839555 h 1866625"/>
              <a:gd name="connsiteX29" fmla="*/ 738555 w 1455401"/>
              <a:gd name="connsiteY29" fmla="*/ 815793 h 1866625"/>
              <a:gd name="connsiteX30" fmla="*/ 391194 w 1455401"/>
              <a:gd name="connsiteY30" fmla="*/ 815793 h 1866625"/>
              <a:gd name="connsiteX31" fmla="*/ 281097 w 1455401"/>
              <a:gd name="connsiteY31" fmla="*/ 848123 h 1866625"/>
              <a:gd name="connsiteX32" fmla="*/ 240067 w 1455401"/>
              <a:gd name="connsiteY32" fmla="*/ 934462 h 1866625"/>
              <a:gd name="connsiteX33" fmla="*/ 329914 w 1455401"/>
              <a:gd name="connsiteY33" fmla="*/ 1046120 h 1866625"/>
              <a:gd name="connsiteX34" fmla="*/ 367955 w 1455401"/>
              <a:gd name="connsiteY34" fmla="*/ 1062479 h 1866625"/>
              <a:gd name="connsiteX35" fmla="*/ 383276 w 1455401"/>
              <a:gd name="connsiteY35" fmla="*/ 1075330 h 1866625"/>
              <a:gd name="connsiteX36" fmla="*/ 388337 w 1455401"/>
              <a:gd name="connsiteY36" fmla="*/ 1091301 h 1866625"/>
              <a:gd name="connsiteX37" fmla="*/ 378212 w 1455401"/>
              <a:gd name="connsiteY37" fmla="*/ 1110645 h 1866625"/>
              <a:gd name="connsiteX38" fmla="*/ 349649 w 1455401"/>
              <a:gd name="connsiteY38" fmla="*/ 1117266 h 1866625"/>
              <a:gd name="connsiteX39" fmla="*/ 296937 w 1455401"/>
              <a:gd name="connsiteY39" fmla="*/ 1106750 h 1866625"/>
              <a:gd name="connsiteX40" fmla="*/ 245263 w 1455401"/>
              <a:gd name="connsiteY40" fmla="*/ 1079097 h 1866625"/>
              <a:gd name="connsiteX41" fmla="*/ 245263 w 1455401"/>
              <a:gd name="connsiteY41" fmla="*/ 1181145 h 1866625"/>
              <a:gd name="connsiteX42" fmla="*/ 352243 w 1455401"/>
              <a:gd name="connsiteY42" fmla="*/ 1200880 h 1866625"/>
              <a:gd name="connsiteX43" fmla="*/ 438454 w 1455401"/>
              <a:gd name="connsiteY43" fmla="*/ 1187378 h 1866625"/>
              <a:gd name="connsiteX44" fmla="*/ 494152 w 1455401"/>
              <a:gd name="connsiteY44" fmla="*/ 1146351 h 1866625"/>
              <a:gd name="connsiteX45" fmla="*/ 514018 w 1455401"/>
              <a:gd name="connsiteY45" fmla="*/ 1081695 h 1866625"/>
              <a:gd name="connsiteX46" fmla="*/ 489997 w 1455401"/>
              <a:gd name="connsiteY46" fmla="*/ 1015737 h 1866625"/>
              <a:gd name="connsiteX47" fmla="*/ 408072 w 1455401"/>
              <a:gd name="connsiteY47" fmla="*/ 964582 h 1866625"/>
              <a:gd name="connsiteX48" fmla="*/ 369512 w 1455401"/>
              <a:gd name="connsiteY48" fmla="*/ 944719 h 1866625"/>
              <a:gd name="connsiteX49" fmla="*/ 360293 w 1455401"/>
              <a:gd name="connsiteY49" fmla="*/ 925372 h 1866625"/>
              <a:gd name="connsiteX50" fmla="*/ 371719 w 1455401"/>
              <a:gd name="connsiteY50" fmla="*/ 906159 h 1866625"/>
              <a:gd name="connsiteX51" fmla="*/ 401842 w 1455401"/>
              <a:gd name="connsiteY51" fmla="*/ 899147 h 1866625"/>
              <a:gd name="connsiteX52" fmla="*/ 494283 w 1455401"/>
              <a:gd name="connsiteY52" fmla="*/ 924853 h 1866625"/>
              <a:gd name="connsiteX53" fmla="*/ 494283 w 1455401"/>
              <a:gd name="connsiteY53" fmla="*/ 830076 h 1866625"/>
              <a:gd name="connsiteX54" fmla="*/ 456761 w 1455401"/>
              <a:gd name="connsiteY54" fmla="*/ 821245 h 1866625"/>
              <a:gd name="connsiteX55" fmla="*/ 427029 w 1455401"/>
              <a:gd name="connsiteY55" fmla="*/ 817350 h 1866625"/>
              <a:gd name="connsiteX56" fmla="*/ 391194 w 1455401"/>
              <a:gd name="connsiteY56" fmla="*/ 815793 h 1866625"/>
              <a:gd name="connsiteX57" fmla="*/ 1 w 1455401"/>
              <a:gd name="connsiteY57" fmla="*/ 235984 h 1866625"/>
              <a:gd name="connsiteX58" fmla="*/ 1 w 1455401"/>
              <a:gd name="connsiteY58" fmla="*/ 257081 h 1866625"/>
              <a:gd name="connsiteX59" fmla="*/ 1 w 1455401"/>
              <a:gd name="connsiteY59" fmla="*/ 296835 h 1866625"/>
              <a:gd name="connsiteX60" fmla="*/ 0 w 1455401"/>
              <a:gd name="connsiteY60" fmla="*/ 296838 h 1866625"/>
              <a:gd name="connsiteX61" fmla="*/ 1 w 1455401"/>
              <a:gd name="connsiteY61" fmla="*/ 235984 h 1866625"/>
              <a:gd name="connsiteX62" fmla="*/ 727701 w 1455401"/>
              <a:gd name="connsiteY62" fmla="*/ 107085 h 1866625"/>
              <a:gd name="connsiteX63" fmla="*/ 225411 w 1455401"/>
              <a:gd name="connsiteY63" fmla="*/ 254506 h 1866625"/>
              <a:gd name="connsiteX64" fmla="*/ 727701 w 1455401"/>
              <a:gd name="connsiteY64" fmla="*/ 401926 h 1866625"/>
              <a:gd name="connsiteX65" fmla="*/ 1229991 w 1455401"/>
              <a:gd name="connsiteY65" fmla="*/ 254506 h 1866625"/>
              <a:gd name="connsiteX66" fmla="*/ 727701 w 1455401"/>
              <a:gd name="connsiteY66" fmla="*/ 107085 h 1866625"/>
              <a:gd name="connsiteX67" fmla="*/ 727700 w 1455401"/>
              <a:gd name="connsiteY67" fmla="*/ 0 h 1866625"/>
              <a:gd name="connsiteX68" fmla="*/ 1451644 w 1455401"/>
              <a:gd name="connsiteY68" fmla="*/ 266488 h 1866625"/>
              <a:gd name="connsiteX69" fmla="*/ 1454289 w 1455401"/>
              <a:gd name="connsiteY69" fmla="*/ 287858 h 1866625"/>
              <a:gd name="connsiteX70" fmla="*/ 1455400 w 1455401"/>
              <a:gd name="connsiteY70" fmla="*/ 287858 h 1866625"/>
              <a:gd name="connsiteX71" fmla="*/ 1455400 w 1455401"/>
              <a:gd name="connsiteY71" fmla="*/ 296838 h 1866625"/>
              <a:gd name="connsiteX72" fmla="*/ 1455401 w 1455401"/>
              <a:gd name="connsiteY72" fmla="*/ 1569784 h 1866625"/>
              <a:gd name="connsiteX73" fmla="*/ 1455401 w 1455401"/>
              <a:gd name="connsiteY73" fmla="*/ 1569787 h 1866625"/>
              <a:gd name="connsiteX74" fmla="*/ 1455401 w 1455401"/>
              <a:gd name="connsiteY74" fmla="*/ 1569790 h 1866625"/>
              <a:gd name="connsiteX75" fmla="*/ 1455401 w 1455401"/>
              <a:gd name="connsiteY75" fmla="*/ 1578767 h 1866625"/>
              <a:gd name="connsiteX76" fmla="*/ 1454289 w 1455401"/>
              <a:gd name="connsiteY76" fmla="*/ 1578767 h 1866625"/>
              <a:gd name="connsiteX77" fmla="*/ 1451644 w 1455401"/>
              <a:gd name="connsiteY77" fmla="*/ 1600137 h 1866625"/>
              <a:gd name="connsiteX78" fmla="*/ 727701 w 1455401"/>
              <a:gd name="connsiteY78" fmla="*/ 1866625 h 1866625"/>
              <a:gd name="connsiteX79" fmla="*/ 3758 w 1455401"/>
              <a:gd name="connsiteY79" fmla="*/ 1600137 h 1866625"/>
              <a:gd name="connsiteX80" fmla="*/ 1113 w 1455401"/>
              <a:gd name="connsiteY80" fmla="*/ 1578767 h 1866625"/>
              <a:gd name="connsiteX81" fmla="*/ 1 w 1455401"/>
              <a:gd name="connsiteY81" fmla="*/ 1578767 h 1866625"/>
              <a:gd name="connsiteX82" fmla="*/ 1 w 1455401"/>
              <a:gd name="connsiteY82" fmla="*/ 1569787 h 1866625"/>
              <a:gd name="connsiteX83" fmla="*/ 1 w 1455401"/>
              <a:gd name="connsiteY83" fmla="*/ 296841 h 1866625"/>
              <a:gd name="connsiteX84" fmla="*/ 1 w 1455401"/>
              <a:gd name="connsiteY84" fmla="*/ 296835 h 1866625"/>
              <a:gd name="connsiteX85" fmla="*/ 1 w 1455401"/>
              <a:gd name="connsiteY85" fmla="*/ 296835 h 1866625"/>
              <a:gd name="connsiteX86" fmla="*/ 3758 w 1455401"/>
              <a:gd name="connsiteY86" fmla="*/ 266488 h 1866625"/>
              <a:gd name="connsiteX87" fmla="*/ 727700 w 1455401"/>
              <a:gd name="connsiteY87"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455401" h="1866625">
                <a:moveTo>
                  <a:pt x="737517" y="911351"/>
                </a:moveTo>
                <a:cubicBezTo>
                  <a:pt x="757941" y="911351"/>
                  <a:pt x="774041" y="920179"/>
                  <a:pt x="785815" y="937839"/>
                </a:cubicBezTo>
                <a:cubicBezTo>
                  <a:pt x="797585" y="955495"/>
                  <a:pt x="803471" y="979644"/>
                  <a:pt x="803471" y="1010286"/>
                </a:cubicBezTo>
                <a:cubicBezTo>
                  <a:pt x="803471" y="1039193"/>
                  <a:pt x="797241" y="1062219"/>
                  <a:pt x="784774" y="1079356"/>
                </a:cubicBezTo>
                <a:cubicBezTo>
                  <a:pt x="772310" y="1096493"/>
                  <a:pt x="755951" y="1105062"/>
                  <a:pt x="735697" y="1105062"/>
                </a:cubicBezTo>
                <a:cubicBezTo>
                  <a:pt x="714406" y="1105062"/>
                  <a:pt x="697571" y="1096582"/>
                  <a:pt x="685192" y="1079616"/>
                </a:cubicBezTo>
                <a:cubicBezTo>
                  <a:pt x="672814" y="1062649"/>
                  <a:pt x="666627" y="1039023"/>
                  <a:pt x="666627" y="1008726"/>
                </a:cubicBezTo>
                <a:cubicBezTo>
                  <a:pt x="666627" y="977739"/>
                  <a:pt x="672857" y="953764"/>
                  <a:pt x="685324" y="936797"/>
                </a:cubicBezTo>
                <a:cubicBezTo>
                  <a:pt x="697787" y="919834"/>
                  <a:pt x="715184" y="911351"/>
                  <a:pt x="737517" y="911351"/>
                </a:cubicBezTo>
                <a:close/>
                <a:moveTo>
                  <a:pt x="974881" y="822027"/>
                </a:moveTo>
                <a:lnTo>
                  <a:pt x="974881" y="1194390"/>
                </a:lnTo>
                <a:lnTo>
                  <a:pt x="1215333" y="1194390"/>
                </a:lnTo>
                <a:lnTo>
                  <a:pt x="1215333" y="1106622"/>
                </a:lnTo>
                <a:lnTo>
                  <a:pt x="1087058" y="1106622"/>
                </a:lnTo>
                <a:lnTo>
                  <a:pt x="1087058" y="822027"/>
                </a:lnTo>
                <a:close/>
                <a:moveTo>
                  <a:pt x="738555" y="815793"/>
                </a:moveTo>
                <a:cubicBezTo>
                  <a:pt x="701508" y="815793"/>
                  <a:pt x="668443" y="824059"/>
                  <a:pt x="639361" y="840592"/>
                </a:cubicBezTo>
                <a:cubicBezTo>
                  <a:pt x="610279" y="857125"/>
                  <a:pt x="587687" y="880538"/>
                  <a:pt x="571587" y="910832"/>
                </a:cubicBezTo>
                <a:cubicBezTo>
                  <a:pt x="555488" y="941126"/>
                  <a:pt x="547438" y="975230"/>
                  <a:pt x="547438" y="1013140"/>
                </a:cubicBezTo>
                <a:cubicBezTo>
                  <a:pt x="547438" y="1049322"/>
                  <a:pt x="555403" y="1081737"/>
                  <a:pt x="571328" y="1110386"/>
                </a:cubicBezTo>
                <a:cubicBezTo>
                  <a:pt x="587253" y="1139037"/>
                  <a:pt x="609543" y="1161282"/>
                  <a:pt x="638192" y="1177121"/>
                </a:cubicBezTo>
                <a:cubicBezTo>
                  <a:pt x="666843" y="1192961"/>
                  <a:pt x="698651" y="1200880"/>
                  <a:pt x="733622" y="1200880"/>
                </a:cubicBezTo>
                <a:cubicBezTo>
                  <a:pt x="748680" y="1200880"/>
                  <a:pt x="763137" y="1199408"/>
                  <a:pt x="776983" y="1196466"/>
                </a:cubicBezTo>
                <a:lnTo>
                  <a:pt x="824244" y="1244504"/>
                </a:lnTo>
                <a:lnTo>
                  <a:pt x="964983" y="1244504"/>
                </a:lnTo>
                <a:lnTo>
                  <a:pt x="866571" y="1149465"/>
                </a:lnTo>
                <a:cubicBezTo>
                  <a:pt x="903791" y="1112248"/>
                  <a:pt x="922399" y="1064814"/>
                  <a:pt x="922399" y="1007169"/>
                </a:cubicBezTo>
                <a:cubicBezTo>
                  <a:pt x="922399" y="969949"/>
                  <a:pt x="914737" y="936669"/>
                  <a:pt x="899420" y="907325"/>
                </a:cubicBezTo>
                <a:cubicBezTo>
                  <a:pt x="884099" y="877983"/>
                  <a:pt x="862373" y="855391"/>
                  <a:pt x="834241" y="839555"/>
                </a:cubicBezTo>
                <a:cubicBezTo>
                  <a:pt x="806111" y="823715"/>
                  <a:pt x="774215" y="815793"/>
                  <a:pt x="738555" y="815793"/>
                </a:cubicBezTo>
                <a:close/>
                <a:moveTo>
                  <a:pt x="391194" y="815793"/>
                </a:moveTo>
                <a:cubicBezTo>
                  <a:pt x="345146" y="815793"/>
                  <a:pt x="308448" y="826569"/>
                  <a:pt x="281097" y="848123"/>
                </a:cubicBezTo>
                <a:cubicBezTo>
                  <a:pt x="253743" y="869674"/>
                  <a:pt x="240067" y="898454"/>
                  <a:pt x="240067" y="934462"/>
                </a:cubicBezTo>
                <a:cubicBezTo>
                  <a:pt x="240067" y="985877"/>
                  <a:pt x="270016" y="1023094"/>
                  <a:pt x="329914" y="1046120"/>
                </a:cubicBezTo>
                <a:cubicBezTo>
                  <a:pt x="348437" y="1053043"/>
                  <a:pt x="361117" y="1058495"/>
                  <a:pt x="367955" y="1062479"/>
                </a:cubicBezTo>
                <a:cubicBezTo>
                  <a:pt x="374793" y="1066459"/>
                  <a:pt x="379900" y="1070745"/>
                  <a:pt x="383276" y="1075330"/>
                </a:cubicBezTo>
                <a:cubicBezTo>
                  <a:pt x="386652" y="1079918"/>
                  <a:pt x="388337" y="1085242"/>
                  <a:pt x="388337" y="1091301"/>
                </a:cubicBezTo>
                <a:cubicBezTo>
                  <a:pt x="388337" y="1099784"/>
                  <a:pt x="384964" y="1106231"/>
                  <a:pt x="378212" y="1110645"/>
                </a:cubicBezTo>
                <a:cubicBezTo>
                  <a:pt x="371459" y="1115059"/>
                  <a:pt x="361938" y="1117266"/>
                  <a:pt x="349649" y="1117266"/>
                </a:cubicBezTo>
                <a:cubicBezTo>
                  <a:pt x="333375" y="1117266"/>
                  <a:pt x="315805" y="1113762"/>
                  <a:pt x="296937" y="1106750"/>
                </a:cubicBezTo>
                <a:cubicBezTo>
                  <a:pt x="278066" y="1099742"/>
                  <a:pt x="260843" y="1090523"/>
                  <a:pt x="245263" y="1079097"/>
                </a:cubicBezTo>
                <a:lnTo>
                  <a:pt x="245263" y="1181145"/>
                </a:lnTo>
                <a:cubicBezTo>
                  <a:pt x="277632" y="1194301"/>
                  <a:pt x="313296" y="1200880"/>
                  <a:pt x="352243" y="1200880"/>
                </a:cubicBezTo>
                <a:cubicBezTo>
                  <a:pt x="385828" y="1200880"/>
                  <a:pt x="414565" y="1196380"/>
                  <a:pt x="438454" y="1187378"/>
                </a:cubicBezTo>
                <a:cubicBezTo>
                  <a:pt x="462344" y="1178376"/>
                  <a:pt x="480910" y="1164700"/>
                  <a:pt x="494152" y="1146351"/>
                </a:cubicBezTo>
                <a:cubicBezTo>
                  <a:pt x="507397" y="1127999"/>
                  <a:pt x="514018" y="1106448"/>
                  <a:pt x="514018" y="1081695"/>
                </a:cubicBezTo>
                <a:cubicBezTo>
                  <a:pt x="514018" y="1056245"/>
                  <a:pt x="506011" y="1034260"/>
                  <a:pt x="489997" y="1015737"/>
                </a:cubicBezTo>
                <a:cubicBezTo>
                  <a:pt x="473987" y="997214"/>
                  <a:pt x="446678" y="980163"/>
                  <a:pt x="408072" y="964582"/>
                </a:cubicBezTo>
                <a:cubicBezTo>
                  <a:pt x="388511" y="956447"/>
                  <a:pt x="375657" y="949826"/>
                  <a:pt x="369512" y="944719"/>
                </a:cubicBezTo>
                <a:cubicBezTo>
                  <a:pt x="363367" y="939612"/>
                  <a:pt x="360293" y="933162"/>
                  <a:pt x="360293" y="925372"/>
                </a:cubicBezTo>
                <a:cubicBezTo>
                  <a:pt x="360293" y="917237"/>
                  <a:pt x="364103" y="910832"/>
                  <a:pt x="371719" y="906159"/>
                </a:cubicBezTo>
                <a:cubicBezTo>
                  <a:pt x="379338" y="901482"/>
                  <a:pt x="389378" y="899147"/>
                  <a:pt x="401842" y="899147"/>
                </a:cubicBezTo>
                <a:cubicBezTo>
                  <a:pt x="432136" y="899147"/>
                  <a:pt x="462948" y="907716"/>
                  <a:pt x="494283" y="924853"/>
                </a:cubicBezTo>
                <a:lnTo>
                  <a:pt x="494283" y="830076"/>
                </a:lnTo>
                <a:cubicBezTo>
                  <a:pt x="478184" y="825748"/>
                  <a:pt x="465677" y="822805"/>
                  <a:pt x="456761" y="821245"/>
                </a:cubicBezTo>
                <a:cubicBezTo>
                  <a:pt x="447847" y="819688"/>
                  <a:pt x="437936" y="818391"/>
                  <a:pt x="427029" y="817350"/>
                </a:cubicBezTo>
                <a:cubicBezTo>
                  <a:pt x="416122" y="816312"/>
                  <a:pt x="404177" y="815793"/>
                  <a:pt x="391194" y="815793"/>
                </a:cubicBezTo>
                <a:close/>
                <a:moveTo>
                  <a:pt x="1" y="235984"/>
                </a:moveTo>
                <a:cubicBezTo>
                  <a:pt x="1" y="233280"/>
                  <a:pt x="1" y="238148"/>
                  <a:pt x="1" y="257081"/>
                </a:cubicBezTo>
                <a:lnTo>
                  <a:pt x="1" y="296835"/>
                </a:lnTo>
                <a:lnTo>
                  <a:pt x="0" y="296838"/>
                </a:lnTo>
                <a:cubicBezTo>
                  <a:pt x="0" y="296839"/>
                  <a:pt x="0" y="242745"/>
                  <a:pt x="1" y="235984"/>
                </a:cubicBezTo>
                <a:close/>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lnTo>
                  <a:pt x="1" y="296835"/>
                </a:lnTo>
                <a:lnTo>
                  <a:pt x="1" y="296835"/>
                </a:lnTo>
                <a:lnTo>
                  <a:pt x="3758" y="266488"/>
                </a:lnTo>
                <a:cubicBezTo>
                  <a:pt x="41023" y="116806"/>
                  <a:pt x="350921" y="0"/>
                  <a:pt x="727700" y="0"/>
                </a:cubicBez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273" b="0" i="0" u="none" strike="noStrike" kern="1200" cap="none" spc="0" normalizeH="0" baseline="0" noProof="0" dirty="0">
              <a:ln>
                <a:noFill/>
              </a:ln>
              <a:solidFill>
                <a:srgbClr val="FFFFFF">
                  <a:lumMod val="85000"/>
                </a:srgbClr>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60" name="Group 59">
            <a:extLst>
              <a:ext uri="{FF2B5EF4-FFF2-40B4-BE49-F238E27FC236}">
                <a16:creationId xmlns:a16="http://schemas.microsoft.com/office/drawing/2014/main" id="{AD559977-9EC4-4519-BE9D-F09C8E85288A}"/>
              </a:ext>
            </a:extLst>
          </p:cNvPr>
          <p:cNvGrpSpPr/>
          <p:nvPr/>
        </p:nvGrpSpPr>
        <p:grpSpPr>
          <a:xfrm>
            <a:off x="5443166" y="2986833"/>
            <a:ext cx="1125853" cy="1163159"/>
            <a:chOff x="4685154" y="3246305"/>
            <a:chExt cx="870310" cy="870310"/>
          </a:xfrm>
        </p:grpSpPr>
        <p:sp>
          <p:nvSpPr>
            <p:cNvPr id="6" name="Oval 5"/>
            <p:cNvSpPr/>
            <p:nvPr/>
          </p:nvSpPr>
          <p:spPr>
            <a:xfrm>
              <a:off x="4685154" y="3246305"/>
              <a:ext cx="870310" cy="870310"/>
            </a:xfrm>
            <a:prstGeom prst="ellipse">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2" name="Freeform 21"/>
            <p:cNvSpPr/>
            <p:nvPr/>
          </p:nvSpPr>
          <p:spPr bwMode="auto">
            <a:xfrm>
              <a:off x="4801854" y="3541053"/>
              <a:ext cx="266806" cy="280814"/>
            </a:xfrm>
            <a:custGeom>
              <a:avLst/>
              <a:gdLst>
                <a:gd name="connsiteX0" fmla="*/ 2182745 w 5136567"/>
                <a:gd name="connsiteY0" fmla="*/ 631371 h 5406253"/>
                <a:gd name="connsiteX1" fmla="*/ 2182745 w 5136567"/>
                <a:gd name="connsiteY1" fmla="*/ 1735832 h 5406253"/>
                <a:gd name="connsiteX2" fmla="*/ 697528 w 5136567"/>
                <a:gd name="connsiteY2" fmla="*/ 4553298 h 5406253"/>
                <a:gd name="connsiteX3" fmla="*/ 824661 w 5136567"/>
                <a:gd name="connsiteY3" fmla="*/ 4771571 h 5406253"/>
                <a:gd name="connsiteX4" fmla="*/ 1110209 w 5136567"/>
                <a:gd name="connsiteY4" fmla="*/ 4771571 h 5406253"/>
                <a:gd name="connsiteX5" fmla="*/ 2337230 w 5136567"/>
                <a:gd name="connsiteY5" fmla="*/ 2307772 h 5406253"/>
                <a:gd name="connsiteX6" fmla="*/ 3250167 w 5136567"/>
                <a:gd name="connsiteY6" fmla="*/ 2307772 h 5406253"/>
                <a:gd name="connsiteX7" fmla="*/ 2952394 w 5136567"/>
                <a:gd name="connsiteY7" fmla="*/ 1745343 h 5406253"/>
                <a:gd name="connsiteX8" fmla="*/ 2952394 w 5136567"/>
                <a:gd name="connsiteY8" fmla="*/ 631371 h 5406253"/>
                <a:gd name="connsiteX9" fmla="*/ 1250202 w 5136567"/>
                <a:gd name="connsiteY9" fmla="*/ 0 h 5406253"/>
                <a:gd name="connsiteX10" fmla="*/ 3888174 w 5136567"/>
                <a:gd name="connsiteY10" fmla="*/ 0 h 5406253"/>
                <a:gd name="connsiteX11" fmla="*/ 3888174 w 5136567"/>
                <a:gd name="connsiteY11" fmla="*/ 631371 h 5406253"/>
                <a:gd name="connsiteX12" fmla="*/ 3561994 w 5136567"/>
                <a:gd name="connsiteY12" fmla="*/ 631371 h 5406253"/>
                <a:gd name="connsiteX13" fmla="*/ 3561994 w 5136567"/>
                <a:gd name="connsiteY13" fmla="*/ 1585587 h 5406253"/>
                <a:gd name="connsiteX14" fmla="*/ 5135065 w 5136567"/>
                <a:gd name="connsiteY14" fmla="*/ 4566049 h 5406253"/>
                <a:gd name="connsiteX15" fmla="*/ 5136567 w 5136567"/>
                <a:gd name="connsiteY15" fmla="*/ 4566924 h 5406253"/>
                <a:gd name="connsiteX16" fmla="*/ 5136021 w 5136567"/>
                <a:gd name="connsiteY16" fmla="*/ 4567861 h 5406253"/>
                <a:gd name="connsiteX17" fmla="*/ 5136564 w 5136567"/>
                <a:gd name="connsiteY17" fmla="*/ 4568890 h 5406253"/>
                <a:gd name="connsiteX18" fmla="*/ 5134916 w 5136567"/>
                <a:gd name="connsiteY18" fmla="*/ 4569760 h 5406253"/>
                <a:gd name="connsiteX19" fmla="*/ 4647701 w 5136567"/>
                <a:gd name="connsiteY19" fmla="*/ 5406253 h 5406253"/>
                <a:gd name="connsiteX20" fmla="*/ 488866 w 5136567"/>
                <a:gd name="connsiteY20" fmla="*/ 5406253 h 5406253"/>
                <a:gd name="connsiteX21" fmla="*/ 1650 w 5136567"/>
                <a:gd name="connsiteY21" fmla="*/ 4569758 h 5406253"/>
                <a:gd name="connsiteX22" fmla="*/ 2 w 5136567"/>
                <a:gd name="connsiteY22" fmla="*/ 4568888 h 5406253"/>
                <a:gd name="connsiteX23" fmla="*/ 545 w 5136567"/>
                <a:gd name="connsiteY23" fmla="*/ 4567860 h 5406253"/>
                <a:gd name="connsiteX24" fmla="*/ 0 w 5136567"/>
                <a:gd name="connsiteY24" fmla="*/ 4566924 h 5406253"/>
                <a:gd name="connsiteX25" fmla="*/ 1500 w 5136567"/>
                <a:gd name="connsiteY25" fmla="*/ 4566051 h 5406253"/>
                <a:gd name="connsiteX26" fmla="*/ 1573145 w 5136567"/>
                <a:gd name="connsiteY26" fmla="*/ 1588289 h 5406253"/>
                <a:gd name="connsiteX27" fmla="*/ 1573145 w 5136567"/>
                <a:gd name="connsiteY27" fmla="*/ 631371 h 5406253"/>
                <a:gd name="connsiteX28" fmla="*/ 1250202 w 5136567"/>
                <a:gd name="connsiteY28" fmla="*/ 631371 h 5406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136567" h="5406253">
                  <a:moveTo>
                    <a:pt x="2182745" y="631371"/>
                  </a:moveTo>
                  <a:lnTo>
                    <a:pt x="2182745" y="1735832"/>
                  </a:lnTo>
                  <a:lnTo>
                    <a:pt x="697528" y="4553298"/>
                  </a:lnTo>
                  <a:lnTo>
                    <a:pt x="824661" y="4771571"/>
                  </a:lnTo>
                  <a:lnTo>
                    <a:pt x="1110209" y="4771571"/>
                  </a:lnTo>
                  <a:lnTo>
                    <a:pt x="2337230" y="2307772"/>
                  </a:lnTo>
                  <a:lnTo>
                    <a:pt x="3250167" y="2307772"/>
                  </a:lnTo>
                  <a:lnTo>
                    <a:pt x="2952394" y="1745343"/>
                  </a:lnTo>
                  <a:lnTo>
                    <a:pt x="2952394" y="631371"/>
                  </a:lnTo>
                  <a:close/>
                  <a:moveTo>
                    <a:pt x="1250202" y="0"/>
                  </a:moveTo>
                  <a:lnTo>
                    <a:pt x="3888174" y="0"/>
                  </a:lnTo>
                  <a:lnTo>
                    <a:pt x="3888174" y="631371"/>
                  </a:lnTo>
                  <a:lnTo>
                    <a:pt x="3561994" y="631371"/>
                  </a:lnTo>
                  <a:lnTo>
                    <a:pt x="3561994" y="1585587"/>
                  </a:lnTo>
                  <a:lnTo>
                    <a:pt x="5135065" y="4566049"/>
                  </a:lnTo>
                  <a:lnTo>
                    <a:pt x="5136567" y="4566924"/>
                  </a:lnTo>
                  <a:lnTo>
                    <a:pt x="5136021" y="4567861"/>
                  </a:lnTo>
                  <a:lnTo>
                    <a:pt x="5136564" y="4568890"/>
                  </a:lnTo>
                  <a:lnTo>
                    <a:pt x="5134916" y="4569760"/>
                  </a:lnTo>
                  <a:lnTo>
                    <a:pt x="4647701" y="5406253"/>
                  </a:lnTo>
                  <a:lnTo>
                    <a:pt x="488866" y="5406253"/>
                  </a:lnTo>
                  <a:lnTo>
                    <a:pt x="1650" y="4569758"/>
                  </a:lnTo>
                  <a:lnTo>
                    <a:pt x="2" y="4568888"/>
                  </a:lnTo>
                  <a:lnTo>
                    <a:pt x="545" y="4567860"/>
                  </a:lnTo>
                  <a:lnTo>
                    <a:pt x="0" y="4566924"/>
                  </a:lnTo>
                  <a:lnTo>
                    <a:pt x="1500" y="4566051"/>
                  </a:lnTo>
                  <a:lnTo>
                    <a:pt x="1573145" y="1588289"/>
                  </a:lnTo>
                  <a:lnTo>
                    <a:pt x="1573145" y="631371"/>
                  </a:lnTo>
                  <a:lnTo>
                    <a:pt x="1250202" y="631371"/>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1" name="Freeform 40"/>
            <p:cNvSpPr/>
            <p:nvPr/>
          </p:nvSpPr>
          <p:spPr bwMode="auto">
            <a:xfrm>
              <a:off x="5078558" y="3460245"/>
              <a:ext cx="392294" cy="383552"/>
            </a:xfrm>
            <a:custGeom>
              <a:avLst/>
              <a:gdLst>
                <a:gd name="connsiteX0" fmla="*/ 955634 w 3047103"/>
                <a:gd name="connsiteY0" fmla="*/ 0 h 2708365"/>
                <a:gd name="connsiteX1" fmla="*/ 1353859 w 3047103"/>
                <a:gd name="connsiteY1" fmla="*/ 398225 h 2708365"/>
                <a:gd name="connsiteX2" fmla="*/ 1351524 w 3047103"/>
                <a:gd name="connsiteY2" fmla="*/ 2310140 h 2708365"/>
                <a:gd name="connsiteX3" fmla="*/ 1522192 w 3047103"/>
                <a:gd name="connsiteY3" fmla="*/ 2480808 h 2708365"/>
                <a:gd name="connsiteX4" fmla="*/ 1692860 w 3047103"/>
                <a:gd name="connsiteY4" fmla="*/ 2310140 h 2708365"/>
                <a:gd name="connsiteX5" fmla="*/ 1693101 w 3047103"/>
                <a:gd name="connsiteY5" fmla="*/ 942896 h 2708365"/>
                <a:gd name="connsiteX6" fmla="*/ 2091326 w 3047103"/>
                <a:gd name="connsiteY6" fmla="*/ 544671 h 2708365"/>
                <a:gd name="connsiteX7" fmla="*/ 2489551 w 3047103"/>
                <a:gd name="connsiteY7" fmla="*/ 942896 h 2708365"/>
                <a:gd name="connsiteX8" fmla="*/ 2489551 w 3047103"/>
                <a:gd name="connsiteY8" fmla="*/ 1592261 h 2708365"/>
                <a:gd name="connsiteX9" fmla="*/ 2489936 w 3047103"/>
                <a:gd name="connsiteY9" fmla="*/ 1592261 h 2708365"/>
                <a:gd name="connsiteX10" fmla="*/ 2660604 w 3047103"/>
                <a:gd name="connsiteY10" fmla="*/ 1762929 h 2708365"/>
                <a:gd name="connsiteX11" fmla="*/ 2819546 w 3047103"/>
                <a:gd name="connsiteY11" fmla="*/ 1762929 h 2708365"/>
                <a:gd name="connsiteX12" fmla="*/ 2819546 w 3047103"/>
                <a:gd name="connsiteY12" fmla="*/ 1649151 h 2708365"/>
                <a:gd name="connsiteX13" fmla="*/ 3047103 w 3047103"/>
                <a:gd name="connsiteY13" fmla="*/ 1876708 h 2708365"/>
                <a:gd name="connsiteX14" fmla="*/ 2819546 w 3047103"/>
                <a:gd name="connsiteY14" fmla="*/ 2104265 h 2708365"/>
                <a:gd name="connsiteX15" fmla="*/ 2819546 w 3047103"/>
                <a:gd name="connsiteY15" fmla="*/ 1990486 h 2708365"/>
                <a:gd name="connsiteX16" fmla="*/ 2660604 w 3047103"/>
                <a:gd name="connsiteY16" fmla="*/ 1990486 h 2708365"/>
                <a:gd name="connsiteX17" fmla="*/ 2270470 w 3047103"/>
                <a:gd name="connsiteY17" fmla="*/ 1672518 h 2708365"/>
                <a:gd name="connsiteX18" fmla="*/ 2261994 w 3047103"/>
                <a:gd name="connsiteY18" fmla="*/ 942896 h 2708365"/>
                <a:gd name="connsiteX19" fmla="*/ 2091326 w 3047103"/>
                <a:gd name="connsiteY19" fmla="*/ 772228 h 2708365"/>
                <a:gd name="connsiteX20" fmla="*/ 1920658 w 3047103"/>
                <a:gd name="connsiteY20" fmla="*/ 942896 h 2708365"/>
                <a:gd name="connsiteX21" fmla="*/ 1920417 w 3047103"/>
                <a:gd name="connsiteY21" fmla="*/ 2310140 h 2708365"/>
                <a:gd name="connsiteX22" fmla="*/ 1522192 w 3047103"/>
                <a:gd name="connsiteY22" fmla="*/ 2708365 h 2708365"/>
                <a:gd name="connsiteX23" fmla="*/ 1123967 w 3047103"/>
                <a:gd name="connsiteY23" fmla="*/ 2310140 h 2708365"/>
                <a:gd name="connsiteX24" fmla="*/ 1126302 w 3047103"/>
                <a:gd name="connsiteY24" fmla="*/ 398225 h 2708365"/>
                <a:gd name="connsiteX25" fmla="*/ 955634 w 3047103"/>
                <a:gd name="connsiteY25" fmla="*/ 227557 h 2708365"/>
                <a:gd name="connsiteX26" fmla="*/ 784966 w 3047103"/>
                <a:gd name="connsiteY26" fmla="*/ 398225 h 2708365"/>
                <a:gd name="connsiteX27" fmla="*/ 784966 w 3047103"/>
                <a:gd name="connsiteY27" fmla="*/ 1081618 h 2708365"/>
                <a:gd name="connsiteX28" fmla="*/ 784724 w 3047103"/>
                <a:gd name="connsiteY28" fmla="*/ 1081618 h 2708365"/>
                <a:gd name="connsiteX29" fmla="*/ 386499 w 3047103"/>
                <a:gd name="connsiteY29" fmla="*/ 1479843 h 2708365"/>
                <a:gd name="connsiteX30" fmla="*/ 227557 w 3047103"/>
                <a:gd name="connsiteY30" fmla="*/ 1479843 h 2708365"/>
                <a:gd name="connsiteX31" fmla="*/ 227557 w 3047103"/>
                <a:gd name="connsiteY31" fmla="*/ 1593622 h 2708365"/>
                <a:gd name="connsiteX32" fmla="*/ 0 w 3047103"/>
                <a:gd name="connsiteY32" fmla="*/ 1366065 h 2708365"/>
                <a:gd name="connsiteX33" fmla="*/ 227557 w 3047103"/>
                <a:gd name="connsiteY33" fmla="*/ 1138508 h 2708365"/>
                <a:gd name="connsiteX34" fmla="*/ 227557 w 3047103"/>
                <a:gd name="connsiteY34" fmla="*/ 1252286 h 2708365"/>
                <a:gd name="connsiteX35" fmla="*/ 386499 w 3047103"/>
                <a:gd name="connsiteY35" fmla="*/ 1252286 h 2708365"/>
                <a:gd name="connsiteX36" fmla="*/ 557167 w 3047103"/>
                <a:gd name="connsiteY36" fmla="*/ 1081618 h 2708365"/>
                <a:gd name="connsiteX37" fmla="*/ 557409 w 3047103"/>
                <a:gd name="connsiteY37" fmla="*/ 1081618 h 2708365"/>
                <a:gd name="connsiteX38" fmla="*/ 557409 w 3047103"/>
                <a:gd name="connsiteY38" fmla="*/ 398225 h 2708365"/>
                <a:gd name="connsiteX39" fmla="*/ 955634 w 3047103"/>
                <a:gd name="connsiteY39" fmla="*/ 0 h 2708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047103" h="2708365">
                  <a:moveTo>
                    <a:pt x="955634" y="0"/>
                  </a:moveTo>
                  <a:cubicBezTo>
                    <a:pt x="1175568" y="0"/>
                    <a:pt x="1353859" y="178291"/>
                    <a:pt x="1353859" y="398225"/>
                  </a:cubicBezTo>
                  <a:lnTo>
                    <a:pt x="1351524" y="2310140"/>
                  </a:lnTo>
                  <a:cubicBezTo>
                    <a:pt x="1351524" y="2404397"/>
                    <a:pt x="1427935" y="2480808"/>
                    <a:pt x="1522192" y="2480808"/>
                  </a:cubicBezTo>
                  <a:cubicBezTo>
                    <a:pt x="1616449" y="2480808"/>
                    <a:pt x="1692860" y="2404397"/>
                    <a:pt x="1692860" y="2310140"/>
                  </a:cubicBezTo>
                  <a:lnTo>
                    <a:pt x="1693101" y="942896"/>
                  </a:lnTo>
                  <a:cubicBezTo>
                    <a:pt x="1693101" y="722962"/>
                    <a:pt x="1871392" y="544671"/>
                    <a:pt x="2091326" y="544671"/>
                  </a:cubicBezTo>
                  <a:cubicBezTo>
                    <a:pt x="2311260" y="544671"/>
                    <a:pt x="2489551" y="722962"/>
                    <a:pt x="2489551" y="942896"/>
                  </a:cubicBezTo>
                  <a:lnTo>
                    <a:pt x="2489551" y="1592261"/>
                  </a:lnTo>
                  <a:lnTo>
                    <a:pt x="2489936" y="1592261"/>
                  </a:lnTo>
                  <a:cubicBezTo>
                    <a:pt x="2489936" y="1686518"/>
                    <a:pt x="2566347" y="1762929"/>
                    <a:pt x="2660604" y="1762929"/>
                  </a:cubicBezTo>
                  <a:lnTo>
                    <a:pt x="2819546" y="1762929"/>
                  </a:lnTo>
                  <a:lnTo>
                    <a:pt x="2819546" y="1649151"/>
                  </a:lnTo>
                  <a:lnTo>
                    <a:pt x="3047103" y="1876708"/>
                  </a:lnTo>
                  <a:lnTo>
                    <a:pt x="2819546" y="2104265"/>
                  </a:lnTo>
                  <a:lnTo>
                    <a:pt x="2819546" y="1990486"/>
                  </a:lnTo>
                  <a:lnTo>
                    <a:pt x="2660604" y="1990486"/>
                  </a:lnTo>
                  <a:cubicBezTo>
                    <a:pt x="2468162" y="1990486"/>
                    <a:pt x="2307603" y="1853982"/>
                    <a:pt x="2270470" y="1672518"/>
                  </a:cubicBezTo>
                  <a:lnTo>
                    <a:pt x="2261994" y="942896"/>
                  </a:lnTo>
                  <a:cubicBezTo>
                    <a:pt x="2261994" y="848639"/>
                    <a:pt x="2185583" y="772228"/>
                    <a:pt x="2091326" y="772228"/>
                  </a:cubicBezTo>
                  <a:cubicBezTo>
                    <a:pt x="1997069" y="772228"/>
                    <a:pt x="1920658" y="848639"/>
                    <a:pt x="1920658" y="942896"/>
                  </a:cubicBezTo>
                  <a:lnTo>
                    <a:pt x="1920417" y="2310140"/>
                  </a:lnTo>
                  <a:cubicBezTo>
                    <a:pt x="1920417" y="2530074"/>
                    <a:pt x="1742126" y="2708365"/>
                    <a:pt x="1522192" y="2708365"/>
                  </a:cubicBezTo>
                  <a:cubicBezTo>
                    <a:pt x="1302258" y="2708365"/>
                    <a:pt x="1123967" y="2530074"/>
                    <a:pt x="1123967" y="2310140"/>
                  </a:cubicBezTo>
                  <a:lnTo>
                    <a:pt x="1126302" y="398225"/>
                  </a:lnTo>
                  <a:cubicBezTo>
                    <a:pt x="1126302" y="303968"/>
                    <a:pt x="1049891" y="227557"/>
                    <a:pt x="955634" y="227557"/>
                  </a:cubicBezTo>
                  <a:cubicBezTo>
                    <a:pt x="861377" y="227557"/>
                    <a:pt x="784966" y="303968"/>
                    <a:pt x="784966" y="398225"/>
                  </a:cubicBezTo>
                  <a:lnTo>
                    <a:pt x="784966" y="1081618"/>
                  </a:lnTo>
                  <a:lnTo>
                    <a:pt x="784724" y="1081618"/>
                  </a:lnTo>
                  <a:cubicBezTo>
                    <a:pt x="784724" y="1301552"/>
                    <a:pt x="606433" y="1479843"/>
                    <a:pt x="386499" y="1479843"/>
                  </a:cubicBezTo>
                  <a:lnTo>
                    <a:pt x="227557" y="1479843"/>
                  </a:lnTo>
                  <a:lnTo>
                    <a:pt x="227557" y="1593622"/>
                  </a:lnTo>
                  <a:lnTo>
                    <a:pt x="0" y="1366065"/>
                  </a:lnTo>
                  <a:lnTo>
                    <a:pt x="227557" y="1138508"/>
                  </a:lnTo>
                  <a:lnTo>
                    <a:pt x="227557" y="1252286"/>
                  </a:lnTo>
                  <a:lnTo>
                    <a:pt x="386499" y="1252286"/>
                  </a:lnTo>
                  <a:cubicBezTo>
                    <a:pt x="480756" y="1252286"/>
                    <a:pt x="557167" y="1175875"/>
                    <a:pt x="557167" y="1081618"/>
                  </a:cubicBezTo>
                  <a:lnTo>
                    <a:pt x="557409" y="1081618"/>
                  </a:lnTo>
                  <a:lnTo>
                    <a:pt x="557409" y="398225"/>
                  </a:lnTo>
                  <a:cubicBezTo>
                    <a:pt x="557409" y="178291"/>
                    <a:pt x="735700" y="0"/>
                    <a:pt x="955634"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sp>
        <p:nvSpPr>
          <p:cNvPr id="23" name="Freeform 40">
            <a:extLst>
              <a:ext uri="{FF2B5EF4-FFF2-40B4-BE49-F238E27FC236}">
                <a16:creationId xmlns:a16="http://schemas.microsoft.com/office/drawing/2014/main" id="{EBB695AA-AC56-49C8-AD2C-3E9A2E441684}"/>
              </a:ext>
            </a:extLst>
          </p:cNvPr>
          <p:cNvSpPr/>
          <p:nvPr/>
        </p:nvSpPr>
        <p:spPr bwMode="auto">
          <a:xfrm>
            <a:off x="9049796" y="3286720"/>
            <a:ext cx="507481" cy="512612"/>
          </a:xfrm>
          <a:custGeom>
            <a:avLst/>
            <a:gdLst>
              <a:gd name="connsiteX0" fmla="*/ 955634 w 3047103"/>
              <a:gd name="connsiteY0" fmla="*/ 0 h 2708365"/>
              <a:gd name="connsiteX1" fmla="*/ 1353859 w 3047103"/>
              <a:gd name="connsiteY1" fmla="*/ 398225 h 2708365"/>
              <a:gd name="connsiteX2" fmla="*/ 1351524 w 3047103"/>
              <a:gd name="connsiteY2" fmla="*/ 2310140 h 2708365"/>
              <a:gd name="connsiteX3" fmla="*/ 1522192 w 3047103"/>
              <a:gd name="connsiteY3" fmla="*/ 2480808 h 2708365"/>
              <a:gd name="connsiteX4" fmla="*/ 1692860 w 3047103"/>
              <a:gd name="connsiteY4" fmla="*/ 2310140 h 2708365"/>
              <a:gd name="connsiteX5" fmla="*/ 1693101 w 3047103"/>
              <a:gd name="connsiteY5" fmla="*/ 942896 h 2708365"/>
              <a:gd name="connsiteX6" fmla="*/ 2091326 w 3047103"/>
              <a:gd name="connsiteY6" fmla="*/ 544671 h 2708365"/>
              <a:gd name="connsiteX7" fmla="*/ 2489551 w 3047103"/>
              <a:gd name="connsiteY7" fmla="*/ 942896 h 2708365"/>
              <a:gd name="connsiteX8" fmla="*/ 2489551 w 3047103"/>
              <a:gd name="connsiteY8" fmla="*/ 1592261 h 2708365"/>
              <a:gd name="connsiteX9" fmla="*/ 2489936 w 3047103"/>
              <a:gd name="connsiteY9" fmla="*/ 1592261 h 2708365"/>
              <a:gd name="connsiteX10" fmla="*/ 2660604 w 3047103"/>
              <a:gd name="connsiteY10" fmla="*/ 1762929 h 2708365"/>
              <a:gd name="connsiteX11" fmla="*/ 2819546 w 3047103"/>
              <a:gd name="connsiteY11" fmla="*/ 1762929 h 2708365"/>
              <a:gd name="connsiteX12" fmla="*/ 2819546 w 3047103"/>
              <a:gd name="connsiteY12" fmla="*/ 1649151 h 2708365"/>
              <a:gd name="connsiteX13" fmla="*/ 3047103 w 3047103"/>
              <a:gd name="connsiteY13" fmla="*/ 1876708 h 2708365"/>
              <a:gd name="connsiteX14" fmla="*/ 2819546 w 3047103"/>
              <a:gd name="connsiteY14" fmla="*/ 2104265 h 2708365"/>
              <a:gd name="connsiteX15" fmla="*/ 2819546 w 3047103"/>
              <a:gd name="connsiteY15" fmla="*/ 1990486 h 2708365"/>
              <a:gd name="connsiteX16" fmla="*/ 2660604 w 3047103"/>
              <a:gd name="connsiteY16" fmla="*/ 1990486 h 2708365"/>
              <a:gd name="connsiteX17" fmla="*/ 2270470 w 3047103"/>
              <a:gd name="connsiteY17" fmla="*/ 1672518 h 2708365"/>
              <a:gd name="connsiteX18" fmla="*/ 2261994 w 3047103"/>
              <a:gd name="connsiteY18" fmla="*/ 942896 h 2708365"/>
              <a:gd name="connsiteX19" fmla="*/ 2091326 w 3047103"/>
              <a:gd name="connsiteY19" fmla="*/ 772228 h 2708365"/>
              <a:gd name="connsiteX20" fmla="*/ 1920658 w 3047103"/>
              <a:gd name="connsiteY20" fmla="*/ 942896 h 2708365"/>
              <a:gd name="connsiteX21" fmla="*/ 1920417 w 3047103"/>
              <a:gd name="connsiteY21" fmla="*/ 2310140 h 2708365"/>
              <a:gd name="connsiteX22" fmla="*/ 1522192 w 3047103"/>
              <a:gd name="connsiteY22" fmla="*/ 2708365 h 2708365"/>
              <a:gd name="connsiteX23" fmla="*/ 1123967 w 3047103"/>
              <a:gd name="connsiteY23" fmla="*/ 2310140 h 2708365"/>
              <a:gd name="connsiteX24" fmla="*/ 1126302 w 3047103"/>
              <a:gd name="connsiteY24" fmla="*/ 398225 h 2708365"/>
              <a:gd name="connsiteX25" fmla="*/ 955634 w 3047103"/>
              <a:gd name="connsiteY25" fmla="*/ 227557 h 2708365"/>
              <a:gd name="connsiteX26" fmla="*/ 784966 w 3047103"/>
              <a:gd name="connsiteY26" fmla="*/ 398225 h 2708365"/>
              <a:gd name="connsiteX27" fmla="*/ 784966 w 3047103"/>
              <a:gd name="connsiteY27" fmla="*/ 1081618 h 2708365"/>
              <a:gd name="connsiteX28" fmla="*/ 784724 w 3047103"/>
              <a:gd name="connsiteY28" fmla="*/ 1081618 h 2708365"/>
              <a:gd name="connsiteX29" fmla="*/ 386499 w 3047103"/>
              <a:gd name="connsiteY29" fmla="*/ 1479843 h 2708365"/>
              <a:gd name="connsiteX30" fmla="*/ 227557 w 3047103"/>
              <a:gd name="connsiteY30" fmla="*/ 1479843 h 2708365"/>
              <a:gd name="connsiteX31" fmla="*/ 227557 w 3047103"/>
              <a:gd name="connsiteY31" fmla="*/ 1593622 h 2708365"/>
              <a:gd name="connsiteX32" fmla="*/ 0 w 3047103"/>
              <a:gd name="connsiteY32" fmla="*/ 1366065 h 2708365"/>
              <a:gd name="connsiteX33" fmla="*/ 227557 w 3047103"/>
              <a:gd name="connsiteY33" fmla="*/ 1138508 h 2708365"/>
              <a:gd name="connsiteX34" fmla="*/ 227557 w 3047103"/>
              <a:gd name="connsiteY34" fmla="*/ 1252286 h 2708365"/>
              <a:gd name="connsiteX35" fmla="*/ 386499 w 3047103"/>
              <a:gd name="connsiteY35" fmla="*/ 1252286 h 2708365"/>
              <a:gd name="connsiteX36" fmla="*/ 557167 w 3047103"/>
              <a:gd name="connsiteY36" fmla="*/ 1081618 h 2708365"/>
              <a:gd name="connsiteX37" fmla="*/ 557409 w 3047103"/>
              <a:gd name="connsiteY37" fmla="*/ 1081618 h 2708365"/>
              <a:gd name="connsiteX38" fmla="*/ 557409 w 3047103"/>
              <a:gd name="connsiteY38" fmla="*/ 398225 h 2708365"/>
              <a:gd name="connsiteX39" fmla="*/ 955634 w 3047103"/>
              <a:gd name="connsiteY39" fmla="*/ 0 h 2708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047103" h="2708365">
                <a:moveTo>
                  <a:pt x="955634" y="0"/>
                </a:moveTo>
                <a:cubicBezTo>
                  <a:pt x="1175568" y="0"/>
                  <a:pt x="1353859" y="178291"/>
                  <a:pt x="1353859" y="398225"/>
                </a:cubicBezTo>
                <a:lnTo>
                  <a:pt x="1351524" y="2310140"/>
                </a:lnTo>
                <a:cubicBezTo>
                  <a:pt x="1351524" y="2404397"/>
                  <a:pt x="1427935" y="2480808"/>
                  <a:pt x="1522192" y="2480808"/>
                </a:cubicBezTo>
                <a:cubicBezTo>
                  <a:pt x="1616449" y="2480808"/>
                  <a:pt x="1692860" y="2404397"/>
                  <a:pt x="1692860" y="2310140"/>
                </a:cubicBezTo>
                <a:lnTo>
                  <a:pt x="1693101" y="942896"/>
                </a:lnTo>
                <a:cubicBezTo>
                  <a:pt x="1693101" y="722962"/>
                  <a:pt x="1871392" y="544671"/>
                  <a:pt x="2091326" y="544671"/>
                </a:cubicBezTo>
                <a:cubicBezTo>
                  <a:pt x="2311260" y="544671"/>
                  <a:pt x="2489551" y="722962"/>
                  <a:pt x="2489551" y="942896"/>
                </a:cubicBezTo>
                <a:lnTo>
                  <a:pt x="2489551" y="1592261"/>
                </a:lnTo>
                <a:lnTo>
                  <a:pt x="2489936" y="1592261"/>
                </a:lnTo>
                <a:cubicBezTo>
                  <a:pt x="2489936" y="1686518"/>
                  <a:pt x="2566347" y="1762929"/>
                  <a:pt x="2660604" y="1762929"/>
                </a:cubicBezTo>
                <a:lnTo>
                  <a:pt x="2819546" y="1762929"/>
                </a:lnTo>
                <a:lnTo>
                  <a:pt x="2819546" y="1649151"/>
                </a:lnTo>
                <a:lnTo>
                  <a:pt x="3047103" y="1876708"/>
                </a:lnTo>
                <a:lnTo>
                  <a:pt x="2819546" y="2104265"/>
                </a:lnTo>
                <a:lnTo>
                  <a:pt x="2819546" y="1990486"/>
                </a:lnTo>
                <a:lnTo>
                  <a:pt x="2660604" y="1990486"/>
                </a:lnTo>
                <a:cubicBezTo>
                  <a:pt x="2468162" y="1990486"/>
                  <a:pt x="2307603" y="1853982"/>
                  <a:pt x="2270470" y="1672518"/>
                </a:cubicBezTo>
                <a:lnTo>
                  <a:pt x="2261994" y="942896"/>
                </a:lnTo>
                <a:cubicBezTo>
                  <a:pt x="2261994" y="848639"/>
                  <a:pt x="2185583" y="772228"/>
                  <a:pt x="2091326" y="772228"/>
                </a:cubicBezTo>
                <a:cubicBezTo>
                  <a:pt x="1997069" y="772228"/>
                  <a:pt x="1920658" y="848639"/>
                  <a:pt x="1920658" y="942896"/>
                </a:cubicBezTo>
                <a:lnTo>
                  <a:pt x="1920417" y="2310140"/>
                </a:lnTo>
                <a:cubicBezTo>
                  <a:pt x="1920417" y="2530074"/>
                  <a:pt x="1742126" y="2708365"/>
                  <a:pt x="1522192" y="2708365"/>
                </a:cubicBezTo>
                <a:cubicBezTo>
                  <a:pt x="1302258" y="2708365"/>
                  <a:pt x="1123967" y="2530074"/>
                  <a:pt x="1123967" y="2310140"/>
                </a:cubicBezTo>
                <a:lnTo>
                  <a:pt x="1126302" y="398225"/>
                </a:lnTo>
                <a:cubicBezTo>
                  <a:pt x="1126302" y="303968"/>
                  <a:pt x="1049891" y="227557"/>
                  <a:pt x="955634" y="227557"/>
                </a:cubicBezTo>
                <a:cubicBezTo>
                  <a:pt x="861377" y="227557"/>
                  <a:pt x="784966" y="303968"/>
                  <a:pt x="784966" y="398225"/>
                </a:cubicBezTo>
                <a:lnTo>
                  <a:pt x="784966" y="1081618"/>
                </a:lnTo>
                <a:lnTo>
                  <a:pt x="784724" y="1081618"/>
                </a:lnTo>
                <a:cubicBezTo>
                  <a:pt x="784724" y="1301552"/>
                  <a:pt x="606433" y="1479843"/>
                  <a:pt x="386499" y="1479843"/>
                </a:cubicBezTo>
                <a:lnTo>
                  <a:pt x="227557" y="1479843"/>
                </a:lnTo>
                <a:lnTo>
                  <a:pt x="227557" y="1593622"/>
                </a:lnTo>
                <a:lnTo>
                  <a:pt x="0" y="1366065"/>
                </a:lnTo>
                <a:lnTo>
                  <a:pt x="227557" y="1138508"/>
                </a:lnTo>
                <a:lnTo>
                  <a:pt x="227557" y="1252286"/>
                </a:lnTo>
                <a:lnTo>
                  <a:pt x="386499" y="1252286"/>
                </a:lnTo>
                <a:cubicBezTo>
                  <a:pt x="480756" y="1252286"/>
                  <a:pt x="557167" y="1175875"/>
                  <a:pt x="557167" y="1081618"/>
                </a:cubicBezTo>
                <a:lnTo>
                  <a:pt x="557409" y="1081618"/>
                </a:lnTo>
                <a:lnTo>
                  <a:pt x="557409" y="398225"/>
                </a:lnTo>
                <a:cubicBezTo>
                  <a:pt x="557409" y="178291"/>
                  <a:pt x="735700" y="0"/>
                  <a:pt x="955634"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30" name="Freeform 24">
            <a:extLst>
              <a:ext uri="{FF2B5EF4-FFF2-40B4-BE49-F238E27FC236}">
                <a16:creationId xmlns:a16="http://schemas.microsoft.com/office/drawing/2014/main" id="{EEB3B4C8-9EA6-40D8-9F76-CA4639779F91}"/>
              </a:ext>
            </a:extLst>
          </p:cNvPr>
          <p:cNvSpPr/>
          <p:nvPr/>
        </p:nvSpPr>
        <p:spPr>
          <a:xfrm>
            <a:off x="2844408" y="3370005"/>
            <a:ext cx="548973" cy="377500"/>
          </a:xfrm>
          <a:custGeom>
            <a:avLst/>
            <a:gdLst>
              <a:gd name="connsiteX0" fmla="*/ 3620186 w 5996789"/>
              <a:gd name="connsiteY0" fmla="*/ 3312946 h 4305921"/>
              <a:gd name="connsiteX1" fmla="*/ 3776214 w 5996789"/>
              <a:gd name="connsiteY1" fmla="*/ 3646776 h 4305921"/>
              <a:gd name="connsiteX2" fmla="*/ 3756257 w 5996789"/>
              <a:gd name="connsiteY2" fmla="*/ 3915289 h 4305921"/>
              <a:gd name="connsiteX3" fmla="*/ 3816129 w 5996789"/>
              <a:gd name="connsiteY3" fmla="*/ 4107603 h 4305921"/>
              <a:gd name="connsiteX4" fmla="*/ 3482300 w 5996789"/>
              <a:gd name="connsiteY4" fmla="*/ 4180175 h 4305921"/>
              <a:gd name="connsiteX5" fmla="*/ 3148472 w 5996789"/>
              <a:gd name="connsiteY5" fmla="*/ 4111232 h 4305921"/>
              <a:gd name="connsiteX6" fmla="*/ 3620186 w 5996789"/>
              <a:gd name="connsiteY6" fmla="*/ 3312946 h 4305921"/>
              <a:gd name="connsiteX7" fmla="*/ 365356 w 5996789"/>
              <a:gd name="connsiteY7" fmla="*/ 2979119 h 4305921"/>
              <a:gd name="connsiteX8" fmla="*/ 706442 w 5996789"/>
              <a:gd name="connsiteY8" fmla="*/ 3683062 h 4305921"/>
              <a:gd name="connsiteX9" fmla="*/ 525013 w 5996789"/>
              <a:gd name="connsiteY9" fmla="*/ 3830018 h 4305921"/>
              <a:gd name="connsiteX10" fmla="*/ 87771 w 5996789"/>
              <a:gd name="connsiteY10" fmla="*/ 3390962 h 4305921"/>
              <a:gd name="connsiteX11" fmla="*/ 365356 w 5996789"/>
              <a:gd name="connsiteY11" fmla="*/ 2979119 h 4305921"/>
              <a:gd name="connsiteX12" fmla="*/ 4139073 w 5996789"/>
              <a:gd name="connsiteY12" fmla="*/ 1036923 h 4305921"/>
              <a:gd name="connsiteX13" fmla="*/ 3651029 w 5996789"/>
              <a:gd name="connsiteY13" fmla="*/ 1406131 h 4305921"/>
              <a:gd name="connsiteX14" fmla="*/ 3748999 w 5996789"/>
              <a:gd name="connsiteY14" fmla="*/ 1323583 h 4305921"/>
              <a:gd name="connsiteX15" fmla="*/ 3907276 w 5996789"/>
              <a:gd name="connsiteY15" fmla="*/ 1465171 h 4305921"/>
              <a:gd name="connsiteX16" fmla="*/ 3805244 w 5996789"/>
              <a:gd name="connsiteY16" fmla="*/ 1620218 h 4305921"/>
              <a:gd name="connsiteX17" fmla="*/ 4338644 w 5996789"/>
              <a:gd name="connsiteY17" fmla="*/ 1230145 h 4305921"/>
              <a:gd name="connsiteX18" fmla="*/ 4198682 w 5996789"/>
              <a:gd name="connsiteY18" fmla="*/ 1265252 h 4305921"/>
              <a:gd name="connsiteX19" fmla="*/ 4057883 w 5996789"/>
              <a:gd name="connsiteY19" fmla="*/ 1094980 h 4305921"/>
              <a:gd name="connsiteX20" fmla="*/ 4139073 w 5996789"/>
              <a:gd name="connsiteY20" fmla="*/ 1036923 h 4305921"/>
              <a:gd name="connsiteX21" fmla="*/ 3598662 w 5996789"/>
              <a:gd name="connsiteY21" fmla="*/ 703111 h 4305921"/>
              <a:gd name="connsiteX22" fmla="*/ 3426057 w 5996789"/>
              <a:gd name="connsiteY22" fmla="*/ 1114030 h 4305921"/>
              <a:gd name="connsiteX23" fmla="*/ 3810686 w 5996789"/>
              <a:gd name="connsiteY23" fmla="*/ 729401 h 4305921"/>
              <a:gd name="connsiteX24" fmla="*/ 3645133 w 5996789"/>
              <a:gd name="connsiteY24" fmla="*/ 703859 h 4305921"/>
              <a:gd name="connsiteX25" fmla="*/ 3598662 w 5996789"/>
              <a:gd name="connsiteY25" fmla="*/ 703111 h 4305921"/>
              <a:gd name="connsiteX26" fmla="*/ 5685617 w 5996789"/>
              <a:gd name="connsiteY26" fmla="*/ 254049 h 4305921"/>
              <a:gd name="connsiteX27" fmla="*/ 5497832 w 5996789"/>
              <a:gd name="connsiteY27" fmla="*/ 442881 h 4305921"/>
              <a:gd name="connsiteX28" fmla="*/ 5271218 w 5996789"/>
              <a:gd name="connsiteY28" fmla="*/ 577718 h 4305921"/>
              <a:gd name="connsiteX29" fmla="*/ 5518876 w 5996789"/>
              <a:gd name="connsiteY29" fmla="*/ 537204 h 4305921"/>
              <a:gd name="connsiteX30" fmla="*/ 5685617 w 5996789"/>
              <a:gd name="connsiteY30" fmla="*/ 254049 h 4305921"/>
              <a:gd name="connsiteX31" fmla="*/ 3607485 w 5996789"/>
              <a:gd name="connsiteY31" fmla="*/ 63 h 4305921"/>
              <a:gd name="connsiteX32" fmla="*/ 4469272 w 5996789"/>
              <a:gd name="connsiteY32" fmla="*/ 528019 h 4305921"/>
              <a:gd name="connsiteX33" fmla="*/ 4312109 w 5996789"/>
              <a:gd name="connsiteY33" fmla="*/ 576495 h 4305921"/>
              <a:gd name="connsiteX34" fmla="*/ 4311926 w 5996789"/>
              <a:gd name="connsiteY34" fmla="*/ 576976 h 4305921"/>
              <a:gd name="connsiteX35" fmla="*/ 4334277 w 5996789"/>
              <a:gd name="connsiteY35" fmla="*/ 578166 h 4305921"/>
              <a:gd name="connsiteX36" fmla="*/ 4576315 w 5996789"/>
              <a:gd name="connsiteY36" fmla="*/ 607845 h 4305921"/>
              <a:gd name="connsiteX37" fmla="*/ 4808543 w 5996789"/>
              <a:gd name="connsiteY37" fmla="*/ 903574 h 4305921"/>
              <a:gd name="connsiteX38" fmla="*/ 4579944 w 5996789"/>
              <a:gd name="connsiteY38" fmla="*/ 956188 h 4305921"/>
              <a:gd name="connsiteX39" fmla="*/ 4532643 w 5996789"/>
              <a:gd name="connsiteY39" fmla="*/ 970068 h 4305921"/>
              <a:gd name="connsiteX40" fmla="*/ 4501091 w 5996789"/>
              <a:gd name="connsiteY40" fmla="*/ 981396 h 4305921"/>
              <a:gd name="connsiteX41" fmla="*/ 4539462 w 5996789"/>
              <a:gd name="connsiteY41" fmla="*/ 981135 h 4305921"/>
              <a:gd name="connsiteX42" fmla="*/ 4677915 w 5996789"/>
              <a:gd name="connsiteY42" fmla="*/ 1045089 h 4305921"/>
              <a:gd name="connsiteX43" fmla="*/ 4608972 w 5996789"/>
              <a:gd name="connsiteY43" fmla="*/ 1202932 h 4305921"/>
              <a:gd name="connsiteX44" fmla="*/ 4848457 w 5996789"/>
              <a:gd name="connsiteY44" fmla="*/ 1204746 h 4305921"/>
              <a:gd name="connsiteX45" fmla="*/ 4821243 w 5996789"/>
              <a:gd name="connsiteY45" fmla="*/ 1417018 h 4305921"/>
              <a:gd name="connsiteX46" fmla="*/ 5077057 w 5996789"/>
              <a:gd name="connsiteY46" fmla="*/ 1368032 h 4305921"/>
              <a:gd name="connsiteX47" fmla="*/ 5011488 w 5996789"/>
              <a:gd name="connsiteY47" fmla="*/ 1756176 h 4305921"/>
              <a:gd name="connsiteX48" fmla="*/ 5005149 w 5996789"/>
              <a:gd name="connsiteY48" fmla="*/ 1768400 h 4305921"/>
              <a:gd name="connsiteX49" fmla="*/ 5035260 w 5996789"/>
              <a:gd name="connsiteY49" fmla="*/ 1744642 h 4305921"/>
              <a:gd name="connsiteX50" fmla="*/ 5207688 w 5996789"/>
              <a:gd name="connsiteY50" fmla="*/ 508059 h 4305921"/>
              <a:gd name="connsiteX51" fmla="*/ 5483459 w 5996789"/>
              <a:gd name="connsiteY51" fmla="*/ 368360 h 4305921"/>
              <a:gd name="connsiteX52" fmla="*/ 5672145 w 5996789"/>
              <a:gd name="connsiteY52" fmla="*/ 150645 h 4305921"/>
              <a:gd name="connsiteX53" fmla="*/ 5430845 w 5996789"/>
              <a:gd name="connsiteY53" fmla="*/ 2532803 h 4305921"/>
              <a:gd name="connsiteX54" fmla="*/ 3971108 w 5996789"/>
              <a:gd name="connsiteY54" fmla="*/ 2163716 h 4305921"/>
              <a:gd name="connsiteX55" fmla="*/ 3935466 w 5996789"/>
              <a:gd name="connsiteY55" fmla="*/ 2124873 h 4305921"/>
              <a:gd name="connsiteX56" fmla="*/ 3916664 w 5996789"/>
              <a:gd name="connsiteY56" fmla="*/ 2222014 h 4305921"/>
              <a:gd name="connsiteX57" fmla="*/ 4481972 w 5996789"/>
              <a:gd name="connsiteY57" fmla="*/ 2672504 h 4305921"/>
              <a:gd name="connsiteX58" fmla="*/ 4549100 w 5996789"/>
              <a:gd name="connsiteY58" fmla="*/ 2677947 h 4305921"/>
              <a:gd name="connsiteX59" fmla="*/ 4122743 w 5996789"/>
              <a:gd name="connsiteY59" fmla="*/ 3051690 h 4305921"/>
              <a:gd name="connsiteX60" fmla="*/ 3689129 w 5996789"/>
              <a:gd name="connsiteY60" fmla="*/ 2757776 h 4305921"/>
              <a:gd name="connsiteX61" fmla="*/ 3299285 w 5996789"/>
              <a:gd name="connsiteY61" fmla="*/ 2541933 h 4305921"/>
              <a:gd name="connsiteX62" fmla="*/ 3246026 w 5996789"/>
              <a:gd name="connsiteY62" fmla="*/ 2508407 h 4305921"/>
              <a:gd name="connsiteX63" fmla="*/ 3249973 w 5996789"/>
              <a:gd name="connsiteY63" fmla="*/ 2518743 h 4305921"/>
              <a:gd name="connsiteX64" fmla="*/ 3592971 w 5996789"/>
              <a:gd name="connsiteY64" fmla="*/ 2890218 h 4305921"/>
              <a:gd name="connsiteX65" fmla="*/ 3204714 w 5996789"/>
              <a:gd name="connsiteY65" fmla="*/ 3741118 h 4305921"/>
              <a:gd name="connsiteX66" fmla="*/ 2491699 w 5996789"/>
              <a:gd name="connsiteY66" fmla="*/ 4305361 h 4305921"/>
              <a:gd name="connsiteX67" fmla="*/ 2107071 w 5996789"/>
              <a:gd name="connsiteY67" fmla="*/ 3839089 h 4305921"/>
              <a:gd name="connsiteX68" fmla="*/ 2453599 w 5996789"/>
              <a:gd name="connsiteY68" fmla="*/ 3581461 h 4305921"/>
              <a:gd name="connsiteX69" fmla="*/ 2435456 w 5996789"/>
              <a:gd name="connsiteY69" fmla="*/ 3302061 h 4305921"/>
              <a:gd name="connsiteX70" fmla="*/ 1634637 w 5996789"/>
              <a:gd name="connsiteY70" fmla="*/ 3346858 h 4305921"/>
              <a:gd name="connsiteX71" fmla="*/ 1602322 w 5996789"/>
              <a:gd name="connsiteY71" fmla="*/ 3309232 h 4305921"/>
              <a:gd name="connsiteX72" fmla="*/ 1606556 w 5996789"/>
              <a:gd name="connsiteY72" fmla="*/ 3424752 h 4305921"/>
              <a:gd name="connsiteX73" fmla="*/ 1600886 w 5996789"/>
              <a:gd name="connsiteY73" fmla="*/ 3732046 h 4305921"/>
              <a:gd name="connsiteX74" fmla="*/ 1466629 w 5996789"/>
              <a:gd name="connsiteY74" fmla="*/ 4020518 h 4305921"/>
              <a:gd name="connsiteX75" fmla="*/ 1443043 w 5996789"/>
              <a:gd name="connsiteY75" fmla="*/ 4241861 h 4305921"/>
              <a:gd name="connsiteX76" fmla="*/ 748172 w 5996789"/>
              <a:gd name="connsiteY76" fmla="*/ 4107603 h 4305921"/>
              <a:gd name="connsiteX77" fmla="*/ 815300 w 5996789"/>
              <a:gd name="connsiteY77" fmla="*/ 3877189 h 4305921"/>
              <a:gd name="connsiteX78" fmla="*/ 843790 w 5996789"/>
              <a:gd name="connsiteY78" fmla="*/ 3603771 h 4305921"/>
              <a:gd name="connsiteX79" fmla="*/ 844480 w 5996789"/>
              <a:gd name="connsiteY79" fmla="*/ 3586118 h 4305921"/>
              <a:gd name="connsiteX80" fmla="*/ 824913 w 5996789"/>
              <a:gd name="connsiteY80" fmla="*/ 3548501 h 4305921"/>
              <a:gd name="connsiteX81" fmla="*/ 454256 w 5996789"/>
              <a:gd name="connsiteY81" fmla="*/ 2111888 h 4305921"/>
              <a:gd name="connsiteX82" fmla="*/ 56504 w 5996789"/>
              <a:gd name="connsiteY82" fmla="*/ 1830221 h 4305921"/>
              <a:gd name="connsiteX83" fmla="*/ 54019 w 5996789"/>
              <a:gd name="connsiteY83" fmla="*/ 1806341 h 4305921"/>
              <a:gd name="connsiteX84" fmla="*/ 37275 w 5996789"/>
              <a:gd name="connsiteY84" fmla="*/ 1798303 h 4305921"/>
              <a:gd name="connsiteX85" fmla="*/ 243799 w 5996789"/>
              <a:gd name="connsiteY85" fmla="*/ 1386174 h 4305921"/>
              <a:gd name="connsiteX86" fmla="*/ 163929 w 5996789"/>
              <a:gd name="connsiteY86" fmla="*/ 1788332 h 4305921"/>
              <a:gd name="connsiteX87" fmla="*/ 142519 w 5996789"/>
              <a:gd name="connsiteY87" fmla="*/ 1800347 h 4305921"/>
              <a:gd name="connsiteX88" fmla="*/ 215750 w 5996789"/>
              <a:gd name="connsiteY88" fmla="*/ 1866280 h 4305921"/>
              <a:gd name="connsiteX89" fmla="*/ 1833113 w 5996789"/>
              <a:gd name="connsiteY89" fmla="*/ 909016 h 4305921"/>
              <a:gd name="connsiteX90" fmla="*/ 1221699 w 5996789"/>
              <a:gd name="connsiteY90" fmla="*/ 1841560 h 4305921"/>
              <a:gd name="connsiteX91" fmla="*/ 1566414 w 5996789"/>
              <a:gd name="connsiteY91" fmla="*/ 2387660 h 4305921"/>
              <a:gd name="connsiteX92" fmla="*/ 1443596 w 5996789"/>
              <a:gd name="connsiteY92" fmla="*/ 2565531 h 4305921"/>
              <a:gd name="connsiteX93" fmla="*/ 1408805 w 5996789"/>
              <a:gd name="connsiteY93" fmla="*/ 2623667 h 4305921"/>
              <a:gd name="connsiteX94" fmla="*/ 1418054 w 5996789"/>
              <a:gd name="connsiteY94" fmla="*/ 2635650 h 4305921"/>
              <a:gd name="connsiteX95" fmla="*/ 1869399 w 5996789"/>
              <a:gd name="connsiteY95" fmla="*/ 2993632 h 4305921"/>
              <a:gd name="connsiteX96" fmla="*/ 2661931 w 5996789"/>
              <a:gd name="connsiteY96" fmla="*/ 2671568 h 4305921"/>
              <a:gd name="connsiteX97" fmla="*/ 2673961 w 5996789"/>
              <a:gd name="connsiteY97" fmla="*/ 2670522 h 4305921"/>
              <a:gd name="connsiteX98" fmla="*/ 2693882 w 5996789"/>
              <a:gd name="connsiteY98" fmla="*/ 2665877 h 4305921"/>
              <a:gd name="connsiteX99" fmla="*/ 2830675 w 5996789"/>
              <a:gd name="connsiteY99" fmla="*/ 2670514 h 4305921"/>
              <a:gd name="connsiteX100" fmla="*/ 2846154 w 5996789"/>
              <a:gd name="connsiteY100" fmla="*/ 2674100 h 4305921"/>
              <a:gd name="connsiteX101" fmla="*/ 2901383 w 5996789"/>
              <a:gd name="connsiteY101" fmla="*/ 2682721 h 4305921"/>
              <a:gd name="connsiteX102" fmla="*/ 2955302 w 5996789"/>
              <a:gd name="connsiteY102" fmla="*/ 2696508 h 4305921"/>
              <a:gd name="connsiteX103" fmla="*/ 2997886 w 5996789"/>
              <a:gd name="connsiteY103" fmla="*/ 2703485 h 4305921"/>
              <a:gd name="connsiteX104" fmla="*/ 2983232 w 5996789"/>
              <a:gd name="connsiteY104" fmla="*/ 1129662 h 4305921"/>
              <a:gd name="connsiteX105" fmla="*/ 2857209 w 5996789"/>
              <a:gd name="connsiteY105" fmla="*/ 2524708 h 4305921"/>
              <a:gd name="connsiteX106" fmla="*/ 2505517 w 5996789"/>
              <a:gd name="connsiteY106" fmla="*/ 2559877 h 4305921"/>
              <a:gd name="connsiteX107" fmla="*/ 1956905 w 5996789"/>
              <a:gd name="connsiteY107" fmla="*/ 2831462 h 4305921"/>
              <a:gd name="connsiteX108" fmla="*/ 1635078 w 5996789"/>
              <a:gd name="connsiteY108" fmla="*/ 2641939 h 4305921"/>
              <a:gd name="connsiteX109" fmla="*/ 1977978 w 5996789"/>
              <a:gd name="connsiteY109" fmla="*/ 1932693 h 4305921"/>
              <a:gd name="connsiteX110" fmla="*/ 1684901 w 5996789"/>
              <a:gd name="connsiteY110" fmla="*/ 2266800 h 4305921"/>
              <a:gd name="connsiteX111" fmla="*/ 1402431 w 5996789"/>
              <a:gd name="connsiteY111" fmla="*/ 1820068 h 4305921"/>
              <a:gd name="connsiteX112" fmla="*/ 2341394 w 5996789"/>
              <a:gd name="connsiteY112" fmla="*/ 602123 h 4305921"/>
              <a:gd name="connsiteX113" fmla="*/ 2838365 w 5996789"/>
              <a:gd name="connsiteY113" fmla="*/ 498745 h 4305921"/>
              <a:gd name="connsiteX114" fmla="*/ 2887056 w 5996789"/>
              <a:gd name="connsiteY114" fmla="*/ 485499 h 4305921"/>
              <a:gd name="connsiteX115" fmla="*/ 2875393 w 5996789"/>
              <a:gd name="connsiteY115" fmla="*/ 483824 h 4305921"/>
              <a:gd name="connsiteX116" fmla="*/ 2587857 w 5996789"/>
              <a:gd name="connsiteY116" fmla="*/ 477219 h 4305921"/>
              <a:gd name="connsiteX117" fmla="*/ 3607485 w 5996789"/>
              <a:gd name="connsiteY117" fmla="*/ 63 h 4305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5996789" h="4305921">
                <a:moveTo>
                  <a:pt x="3620186" y="3312946"/>
                </a:moveTo>
                <a:cubicBezTo>
                  <a:pt x="3686709" y="3387937"/>
                  <a:pt x="3753536" y="3546386"/>
                  <a:pt x="3776214" y="3646776"/>
                </a:cubicBezTo>
                <a:cubicBezTo>
                  <a:pt x="3798892" y="3747166"/>
                  <a:pt x="3740533" y="3840299"/>
                  <a:pt x="3756257" y="3915289"/>
                </a:cubicBezTo>
                <a:cubicBezTo>
                  <a:pt x="3787099" y="3983627"/>
                  <a:pt x="3836087" y="4037451"/>
                  <a:pt x="3816129" y="4107603"/>
                </a:cubicBezTo>
                <a:cubicBezTo>
                  <a:pt x="3786497" y="4209505"/>
                  <a:pt x="3593576" y="4179570"/>
                  <a:pt x="3482300" y="4180175"/>
                </a:cubicBezTo>
                <a:cubicBezTo>
                  <a:pt x="3371024" y="4180780"/>
                  <a:pt x="3120653" y="4260608"/>
                  <a:pt x="3148472" y="4111232"/>
                </a:cubicBezTo>
                <a:cubicBezTo>
                  <a:pt x="3423638" y="3906823"/>
                  <a:pt x="3528262" y="3677012"/>
                  <a:pt x="3620186" y="3312946"/>
                </a:cubicBezTo>
                <a:close/>
                <a:moveTo>
                  <a:pt x="365356" y="2979119"/>
                </a:moveTo>
                <a:cubicBezTo>
                  <a:pt x="473608" y="3331695"/>
                  <a:pt x="541947" y="3450228"/>
                  <a:pt x="706442" y="3683062"/>
                </a:cubicBezTo>
                <a:cubicBezTo>
                  <a:pt x="655037" y="3770753"/>
                  <a:pt x="643546" y="3833041"/>
                  <a:pt x="525013" y="3830018"/>
                </a:cubicBezTo>
                <a:cubicBezTo>
                  <a:pt x="381683" y="3816715"/>
                  <a:pt x="93213" y="3498609"/>
                  <a:pt x="87771" y="3390962"/>
                </a:cubicBezTo>
                <a:cubicBezTo>
                  <a:pt x="87769" y="3304481"/>
                  <a:pt x="267385" y="3091000"/>
                  <a:pt x="365356" y="2979119"/>
                </a:cubicBezTo>
                <a:close/>
                <a:moveTo>
                  <a:pt x="4139073" y="1036923"/>
                </a:moveTo>
                <a:cubicBezTo>
                  <a:pt x="3934664" y="1099819"/>
                  <a:pt x="3797380" y="1118266"/>
                  <a:pt x="3651029" y="1406131"/>
                </a:cubicBezTo>
                <a:cubicBezTo>
                  <a:pt x="3734335" y="1321918"/>
                  <a:pt x="3743481" y="1326606"/>
                  <a:pt x="3748999" y="1323583"/>
                </a:cubicBezTo>
                <a:cubicBezTo>
                  <a:pt x="3790873" y="1427021"/>
                  <a:pt x="3816418" y="1434302"/>
                  <a:pt x="3907276" y="1465171"/>
                </a:cubicBezTo>
                <a:cubicBezTo>
                  <a:pt x="3906901" y="1466512"/>
                  <a:pt x="3860126" y="1512268"/>
                  <a:pt x="3805244" y="1620218"/>
                </a:cubicBezTo>
                <a:cubicBezTo>
                  <a:pt x="3978809" y="1428509"/>
                  <a:pt x="4099763" y="1325697"/>
                  <a:pt x="4338644" y="1230145"/>
                </a:cubicBezTo>
                <a:cubicBezTo>
                  <a:pt x="4233417" y="1239897"/>
                  <a:pt x="4203027" y="1264420"/>
                  <a:pt x="4198682" y="1265252"/>
                </a:cubicBezTo>
                <a:cubicBezTo>
                  <a:pt x="4182588" y="1154672"/>
                  <a:pt x="4150175" y="1125735"/>
                  <a:pt x="4057883" y="1094980"/>
                </a:cubicBezTo>
                <a:cubicBezTo>
                  <a:pt x="4080185" y="1062019"/>
                  <a:pt x="4138315" y="1040402"/>
                  <a:pt x="4139073" y="1036923"/>
                </a:cubicBezTo>
                <a:close/>
                <a:moveTo>
                  <a:pt x="3598662" y="703111"/>
                </a:moveTo>
                <a:cubicBezTo>
                  <a:pt x="3498934" y="711015"/>
                  <a:pt x="3457807" y="794149"/>
                  <a:pt x="3426057" y="1114030"/>
                </a:cubicBezTo>
                <a:cubicBezTo>
                  <a:pt x="3521610" y="891478"/>
                  <a:pt x="3584505" y="765083"/>
                  <a:pt x="3810686" y="729401"/>
                </a:cubicBezTo>
                <a:cubicBezTo>
                  <a:pt x="3744163" y="719271"/>
                  <a:pt x="3689885" y="707781"/>
                  <a:pt x="3645133" y="703859"/>
                </a:cubicBezTo>
                <a:cubicBezTo>
                  <a:pt x="3628351" y="702389"/>
                  <a:pt x="3612908" y="701982"/>
                  <a:pt x="3598662" y="703111"/>
                </a:cubicBezTo>
                <a:close/>
                <a:moveTo>
                  <a:pt x="5685617" y="254049"/>
                </a:moveTo>
                <a:cubicBezTo>
                  <a:pt x="5662652" y="233993"/>
                  <a:pt x="5566898" y="388936"/>
                  <a:pt x="5497832" y="442881"/>
                </a:cubicBezTo>
                <a:cubicBezTo>
                  <a:pt x="5428765" y="496826"/>
                  <a:pt x="5271791" y="542948"/>
                  <a:pt x="5271218" y="577718"/>
                </a:cubicBezTo>
                <a:cubicBezTo>
                  <a:pt x="5270644" y="612489"/>
                  <a:pt x="5418513" y="621084"/>
                  <a:pt x="5518876" y="537204"/>
                </a:cubicBezTo>
                <a:cubicBezTo>
                  <a:pt x="5619239" y="453324"/>
                  <a:pt x="5718107" y="295877"/>
                  <a:pt x="5685617" y="254049"/>
                </a:cubicBezTo>
                <a:close/>
                <a:moveTo>
                  <a:pt x="3607485" y="63"/>
                </a:moveTo>
                <a:cubicBezTo>
                  <a:pt x="3892933" y="-4170"/>
                  <a:pt x="4223738" y="203867"/>
                  <a:pt x="4469272" y="528019"/>
                </a:cubicBezTo>
                <a:cubicBezTo>
                  <a:pt x="4410761" y="533462"/>
                  <a:pt x="4334901" y="545028"/>
                  <a:pt x="4312109" y="576495"/>
                </a:cubicBezTo>
                <a:lnTo>
                  <a:pt x="4311926" y="576976"/>
                </a:lnTo>
                <a:lnTo>
                  <a:pt x="4334277" y="578166"/>
                </a:lnTo>
                <a:cubicBezTo>
                  <a:pt x="4430264" y="584487"/>
                  <a:pt x="4535946" y="595145"/>
                  <a:pt x="4576315" y="607845"/>
                </a:cubicBezTo>
                <a:cubicBezTo>
                  <a:pt x="4651910" y="624778"/>
                  <a:pt x="4821848" y="835841"/>
                  <a:pt x="4808543" y="903574"/>
                </a:cubicBezTo>
                <a:cubicBezTo>
                  <a:pt x="4807938" y="965562"/>
                  <a:pt x="4688801" y="931393"/>
                  <a:pt x="4579944" y="956188"/>
                </a:cubicBezTo>
                <a:cubicBezTo>
                  <a:pt x="4566337" y="959287"/>
                  <a:pt x="4550335" y="964116"/>
                  <a:pt x="4532643" y="970068"/>
                </a:cubicBezTo>
                <a:lnTo>
                  <a:pt x="4501091" y="981396"/>
                </a:lnTo>
                <a:lnTo>
                  <a:pt x="4539462" y="981135"/>
                </a:lnTo>
                <a:cubicBezTo>
                  <a:pt x="4594798" y="976939"/>
                  <a:pt x="4622580" y="970703"/>
                  <a:pt x="4677915" y="1045089"/>
                </a:cubicBezTo>
                <a:cubicBezTo>
                  <a:pt x="4718434" y="1164831"/>
                  <a:pt x="4691825" y="1141247"/>
                  <a:pt x="4608972" y="1202932"/>
                </a:cubicBezTo>
                <a:cubicBezTo>
                  <a:pt x="4739600" y="1169066"/>
                  <a:pt x="4777701" y="1156970"/>
                  <a:pt x="4848457" y="1204746"/>
                </a:cubicBezTo>
                <a:cubicBezTo>
                  <a:pt x="4937357" y="1346260"/>
                  <a:pt x="4873857" y="1357147"/>
                  <a:pt x="4821243" y="1417018"/>
                </a:cubicBezTo>
                <a:cubicBezTo>
                  <a:pt x="4902885" y="1348075"/>
                  <a:pt x="4970015" y="1282761"/>
                  <a:pt x="5077057" y="1368032"/>
                </a:cubicBezTo>
                <a:cubicBezTo>
                  <a:pt x="5168225" y="1439243"/>
                  <a:pt x="5087943" y="1608425"/>
                  <a:pt x="5011488" y="1756176"/>
                </a:cubicBezTo>
                <a:lnTo>
                  <a:pt x="5005149" y="1768400"/>
                </a:lnTo>
                <a:lnTo>
                  <a:pt x="5035260" y="1744642"/>
                </a:lnTo>
                <a:cubicBezTo>
                  <a:pt x="5438762" y="1362546"/>
                  <a:pt x="5121509" y="633925"/>
                  <a:pt x="5207688" y="508059"/>
                </a:cubicBezTo>
                <a:cubicBezTo>
                  <a:pt x="5251230" y="440931"/>
                  <a:pt x="5321988" y="453632"/>
                  <a:pt x="5483459" y="368360"/>
                </a:cubicBezTo>
                <a:cubicBezTo>
                  <a:pt x="5536074" y="337517"/>
                  <a:pt x="5592014" y="130991"/>
                  <a:pt x="5672145" y="150645"/>
                </a:cubicBezTo>
                <a:cubicBezTo>
                  <a:pt x="6022604" y="236603"/>
                  <a:pt x="6267836" y="2016941"/>
                  <a:pt x="5430845" y="2532803"/>
                </a:cubicBezTo>
                <a:cubicBezTo>
                  <a:pt x="5125252" y="2699491"/>
                  <a:pt x="4586848" y="2791232"/>
                  <a:pt x="3971108" y="2163716"/>
                </a:cubicBezTo>
                <a:lnTo>
                  <a:pt x="3935466" y="2124873"/>
                </a:lnTo>
                <a:lnTo>
                  <a:pt x="3916664" y="2222014"/>
                </a:lnTo>
                <a:cubicBezTo>
                  <a:pt x="3847574" y="2718004"/>
                  <a:pt x="4173544" y="3189576"/>
                  <a:pt x="4481972" y="2672504"/>
                </a:cubicBezTo>
                <a:lnTo>
                  <a:pt x="4549100" y="2677947"/>
                </a:lnTo>
                <a:cubicBezTo>
                  <a:pt x="4476529" y="2891427"/>
                  <a:pt x="4329572" y="3086766"/>
                  <a:pt x="4122743" y="3051690"/>
                </a:cubicBezTo>
                <a:cubicBezTo>
                  <a:pt x="3880234" y="3020847"/>
                  <a:pt x="3777424" y="2859375"/>
                  <a:pt x="3689129" y="2757776"/>
                </a:cubicBezTo>
                <a:cubicBezTo>
                  <a:pt x="3569387" y="2729201"/>
                  <a:pt x="3433315" y="2631230"/>
                  <a:pt x="3299285" y="2541933"/>
                </a:cubicBezTo>
                <a:lnTo>
                  <a:pt x="3246026" y="2508407"/>
                </a:lnTo>
                <a:lnTo>
                  <a:pt x="3249973" y="2518743"/>
                </a:lnTo>
                <a:cubicBezTo>
                  <a:pt x="3337818" y="2713257"/>
                  <a:pt x="3488792" y="2837897"/>
                  <a:pt x="3592971" y="2890218"/>
                </a:cubicBezTo>
                <a:cubicBezTo>
                  <a:pt x="3490766" y="3257308"/>
                  <a:pt x="3264539" y="3686442"/>
                  <a:pt x="3204714" y="3741118"/>
                </a:cubicBezTo>
                <a:cubicBezTo>
                  <a:pt x="2818271" y="4094300"/>
                  <a:pt x="2606000" y="4318665"/>
                  <a:pt x="2491699" y="4305361"/>
                </a:cubicBezTo>
                <a:cubicBezTo>
                  <a:pt x="2334462" y="4291451"/>
                  <a:pt x="2088323" y="3903799"/>
                  <a:pt x="2107071" y="3839089"/>
                </a:cubicBezTo>
                <a:cubicBezTo>
                  <a:pt x="2169966" y="3684271"/>
                  <a:pt x="2401590" y="3665523"/>
                  <a:pt x="2453599" y="3581461"/>
                </a:cubicBezTo>
                <a:cubicBezTo>
                  <a:pt x="2471742" y="3448414"/>
                  <a:pt x="2437270" y="3407894"/>
                  <a:pt x="2435456" y="3302061"/>
                </a:cubicBezTo>
                <a:cubicBezTo>
                  <a:pt x="2286761" y="3631733"/>
                  <a:pt x="1843583" y="3559964"/>
                  <a:pt x="1634637" y="3346858"/>
                </a:cubicBezTo>
                <a:lnTo>
                  <a:pt x="1602322" y="3309232"/>
                </a:lnTo>
                <a:lnTo>
                  <a:pt x="1606556" y="3424752"/>
                </a:lnTo>
                <a:cubicBezTo>
                  <a:pt x="1610109" y="3534138"/>
                  <a:pt x="1611167" y="3639216"/>
                  <a:pt x="1600886" y="3732046"/>
                </a:cubicBezTo>
                <a:cubicBezTo>
                  <a:pt x="1585163" y="3848765"/>
                  <a:pt x="1478724" y="3938270"/>
                  <a:pt x="1466629" y="4020518"/>
                </a:cubicBezTo>
                <a:cubicBezTo>
                  <a:pt x="1458767" y="4094299"/>
                  <a:pt x="1470863" y="4197109"/>
                  <a:pt x="1443043" y="4241861"/>
                </a:cubicBezTo>
                <a:cubicBezTo>
                  <a:pt x="1347491" y="4371280"/>
                  <a:pt x="754824" y="4208599"/>
                  <a:pt x="748172" y="4107603"/>
                </a:cubicBezTo>
                <a:cubicBezTo>
                  <a:pt x="737891" y="3945527"/>
                  <a:pt x="792924" y="3953994"/>
                  <a:pt x="815300" y="3877189"/>
                </a:cubicBezTo>
                <a:cubicBezTo>
                  <a:pt x="823011" y="3779671"/>
                  <a:pt x="837866" y="3707668"/>
                  <a:pt x="843790" y="3603771"/>
                </a:cubicBezTo>
                <a:lnTo>
                  <a:pt x="844480" y="3586118"/>
                </a:lnTo>
                <a:lnTo>
                  <a:pt x="824913" y="3548501"/>
                </a:lnTo>
                <a:cubicBezTo>
                  <a:pt x="628087" y="3208189"/>
                  <a:pt x="316142" y="2844784"/>
                  <a:pt x="454256" y="2111888"/>
                </a:cubicBezTo>
                <a:cubicBezTo>
                  <a:pt x="133129" y="2189449"/>
                  <a:pt x="77340" y="2000650"/>
                  <a:pt x="56504" y="1830221"/>
                </a:cubicBezTo>
                <a:lnTo>
                  <a:pt x="54019" y="1806341"/>
                </a:lnTo>
                <a:lnTo>
                  <a:pt x="37275" y="1798303"/>
                </a:lnTo>
                <a:cubicBezTo>
                  <a:pt x="-57562" y="1715448"/>
                  <a:pt x="34778" y="1477191"/>
                  <a:pt x="243799" y="1386174"/>
                </a:cubicBezTo>
                <a:cubicBezTo>
                  <a:pt x="140083" y="1575616"/>
                  <a:pt x="293344" y="1701161"/>
                  <a:pt x="163929" y="1788332"/>
                </a:cubicBezTo>
                <a:lnTo>
                  <a:pt x="142519" y="1800347"/>
                </a:lnTo>
                <a:lnTo>
                  <a:pt x="215750" y="1866280"/>
                </a:lnTo>
                <a:cubicBezTo>
                  <a:pt x="566884" y="2113467"/>
                  <a:pt x="563114" y="1091049"/>
                  <a:pt x="1833113" y="909016"/>
                </a:cubicBezTo>
                <a:cubicBezTo>
                  <a:pt x="1355351" y="1394035"/>
                  <a:pt x="1316647" y="1570626"/>
                  <a:pt x="1221699" y="1841560"/>
                </a:cubicBezTo>
                <a:cubicBezTo>
                  <a:pt x="1280360" y="2103421"/>
                  <a:pt x="1487795" y="2176598"/>
                  <a:pt x="1566414" y="2387660"/>
                </a:cubicBezTo>
                <a:cubicBezTo>
                  <a:pt x="1521435" y="2448439"/>
                  <a:pt x="1480765" y="2507630"/>
                  <a:pt x="1443596" y="2565531"/>
                </a:cubicBezTo>
                <a:lnTo>
                  <a:pt x="1408805" y="2623667"/>
                </a:lnTo>
                <a:lnTo>
                  <a:pt x="1418054" y="2635650"/>
                </a:lnTo>
                <a:cubicBezTo>
                  <a:pt x="1537943" y="2781370"/>
                  <a:pt x="1741869" y="2968762"/>
                  <a:pt x="1869399" y="2993632"/>
                </a:cubicBezTo>
                <a:cubicBezTo>
                  <a:pt x="2297118" y="2948274"/>
                  <a:pt x="2395202" y="2713098"/>
                  <a:pt x="2661931" y="2671568"/>
                </a:cubicBezTo>
                <a:lnTo>
                  <a:pt x="2673961" y="2670522"/>
                </a:lnTo>
                <a:lnTo>
                  <a:pt x="2693882" y="2665877"/>
                </a:lnTo>
                <a:cubicBezTo>
                  <a:pt x="2744901" y="2657855"/>
                  <a:pt x="2788873" y="2662271"/>
                  <a:pt x="2830675" y="2670514"/>
                </a:cubicBezTo>
                <a:lnTo>
                  <a:pt x="2846154" y="2674100"/>
                </a:lnTo>
                <a:lnTo>
                  <a:pt x="2901383" y="2682721"/>
                </a:lnTo>
                <a:lnTo>
                  <a:pt x="2955302" y="2696508"/>
                </a:lnTo>
                <a:lnTo>
                  <a:pt x="2997886" y="2703485"/>
                </a:lnTo>
                <a:cubicBezTo>
                  <a:pt x="3265144" y="1718049"/>
                  <a:pt x="2888331" y="1717770"/>
                  <a:pt x="2983232" y="1129662"/>
                </a:cubicBezTo>
                <a:cubicBezTo>
                  <a:pt x="2716253" y="1857748"/>
                  <a:pt x="3104232" y="1854679"/>
                  <a:pt x="2857209" y="2524708"/>
                </a:cubicBezTo>
                <a:cubicBezTo>
                  <a:pt x="2739978" y="2536431"/>
                  <a:pt x="2686248" y="2484654"/>
                  <a:pt x="2505517" y="2559877"/>
                </a:cubicBezTo>
                <a:cubicBezTo>
                  <a:pt x="2322646" y="2650405"/>
                  <a:pt x="2147033" y="2806248"/>
                  <a:pt x="1956905" y="2831462"/>
                </a:cubicBezTo>
                <a:cubicBezTo>
                  <a:pt x="1778872" y="2833603"/>
                  <a:pt x="1720583" y="2766799"/>
                  <a:pt x="1635078" y="2641939"/>
                </a:cubicBezTo>
                <a:lnTo>
                  <a:pt x="1977978" y="1932693"/>
                </a:lnTo>
                <a:lnTo>
                  <a:pt x="1684901" y="2266800"/>
                </a:lnTo>
                <a:cubicBezTo>
                  <a:pt x="1501240" y="1883847"/>
                  <a:pt x="1485607" y="2037501"/>
                  <a:pt x="1402431" y="1820068"/>
                </a:cubicBezTo>
                <a:cubicBezTo>
                  <a:pt x="1434809" y="1410458"/>
                  <a:pt x="2220116" y="686976"/>
                  <a:pt x="2341394" y="602123"/>
                </a:cubicBezTo>
                <a:cubicBezTo>
                  <a:pt x="2399399" y="551690"/>
                  <a:pt x="2579641" y="560985"/>
                  <a:pt x="2838365" y="498745"/>
                </a:cubicBezTo>
                <a:lnTo>
                  <a:pt x="2887056" y="485499"/>
                </a:lnTo>
                <a:lnTo>
                  <a:pt x="2875393" y="483824"/>
                </a:lnTo>
                <a:cubicBezTo>
                  <a:pt x="2805647" y="476425"/>
                  <a:pt x="2712740" y="475858"/>
                  <a:pt x="2587857" y="477219"/>
                </a:cubicBezTo>
                <a:cubicBezTo>
                  <a:pt x="2832181" y="98638"/>
                  <a:pt x="3263375" y="10344"/>
                  <a:pt x="3607485" y="6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 name="Text Placeholder 2">
            <a:extLst>
              <a:ext uri="{FF2B5EF4-FFF2-40B4-BE49-F238E27FC236}">
                <a16:creationId xmlns:a16="http://schemas.microsoft.com/office/drawing/2014/main" id="{A2A719D0-890E-4373-BACB-C2CB95EAF651}"/>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1016875842"/>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8AD66CDD-4D30-458A-B0C3-3DDB42D5EF03}"/>
              </a:ext>
            </a:extLst>
          </p:cNvPr>
          <p:cNvSpPr txBox="1">
            <a:spLocks/>
          </p:cNvSpPr>
          <p:nvPr/>
        </p:nvSpPr>
        <p:spPr>
          <a:xfrm>
            <a:off x="489425" y="-757915"/>
            <a:ext cx="5555178" cy="757914"/>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pPr marL="0" marR="0" lvl="0" indent="0" algn="l" defTabSz="914192" rtl="0" eaLnBrk="1" fontAlgn="auto" latinLnBrk="0" hangingPunct="1">
              <a:lnSpc>
                <a:spcPct val="90000"/>
              </a:lnSpc>
              <a:spcBef>
                <a:spcPct val="0"/>
              </a:spcBef>
              <a:spcAft>
                <a:spcPts val="0"/>
              </a:spcAft>
              <a:buClrTx/>
              <a:buSzTx/>
              <a:buFontTx/>
              <a:buNone/>
              <a:tabLst/>
              <a:defRPr/>
            </a:pPr>
            <a:endParaRPr kumimoji="0" lang="en-US" sz="3400" b="0" i="0" u="none" strike="noStrike" kern="1200" cap="none" spc="-147" normalizeH="0" baseline="0" noProof="0">
              <a:ln w="3175">
                <a:noFill/>
              </a:ln>
              <a:solidFill>
                <a:srgbClr val="3B2E58"/>
              </a:solidFill>
              <a:effectLst/>
              <a:uLnTx/>
              <a:uFillTx/>
              <a:latin typeface="Segoe UI Semibold"/>
              <a:ea typeface="+mn-ea"/>
              <a:cs typeface="Segoe UI" pitchFamily="34" charset="0"/>
            </a:endParaRPr>
          </a:p>
        </p:txBody>
      </p:sp>
      <p:sp>
        <p:nvSpPr>
          <p:cNvPr id="2" name="Title 1">
            <a:extLst>
              <a:ext uri="{FF2B5EF4-FFF2-40B4-BE49-F238E27FC236}">
                <a16:creationId xmlns:a16="http://schemas.microsoft.com/office/drawing/2014/main" id="{200DFB5E-1348-4628-B21C-32CA65355B33}"/>
              </a:ext>
            </a:extLst>
          </p:cNvPr>
          <p:cNvSpPr>
            <a:spLocks noGrp="1"/>
          </p:cNvSpPr>
          <p:nvPr>
            <p:ph type="title"/>
          </p:nvPr>
        </p:nvSpPr>
        <p:spPr>
          <a:xfrm>
            <a:off x="838200" y="365125"/>
            <a:ext cx="10515600" cy="709295"/>
          </a:xfrm>
        </p:spPr>
        <p:txBody>
          <a:bodyPr/>
          <a:lstStyle/>
          <a:p>
            <a:r>
              <a:rPr lang="en-US" dirty="0"/>
              <a:t>Azure Data Platform – General Pattern</a:t>
            </a:r>
          </a:p>
        </p:txBody>
      </p:sp>
      <p:pic>
        <p:nvPicPr>
          <p:cNvPr id="6" name="Picture 5">
            <a:extLst>
              <a:ext uri="{FF2B5EF4-FFF2-40B4-BE49-F238E27FC236}">
                <a16:creationId xmlns:a16="http://schemas.microsoft.com/office/drawing/2014/main" id="{5EE8FC67-3338-42BA-90F2-8F8019711ACB}"/>
              </a:ext>
            </a:extLst>
          </p:cNvPr>
          <p:cNvPicPr>
            <a:picLocks noChangeAspect="1"/>
          </p:cNvPicPr>
          <p:nvPr/>
        </p:nvPicPr>
        <p:blipFill>
          <a:blip r:embed="rId2"/>
          <a:stretch>
            <a:fillRect/>
          </a:stretch>
        </p:blipFill>
        <p:spPr>
          <a:xfrm>
            <a:off x="1871590" y="1106424"/>
            <a:ext cx="8448819" cy="5658509"/>
          </a:xfrm>
          <a:prstGeom prst="rect">
            <a:avLst/>
          </a:prstGeom>
          <a:effectLst/>
        </p:spPr>
      </p:pic>
    </p:spTree>
    <p:extLst>
      <p:ext uri="{BB962C8B-B14F-4D97-AF65-F5344CB8AC3E}">
        <p14:creationId xmlns:p14="http://schemas.microsoft.com/office/powerpoint/2010/main" val="3586208950"/>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8AD66CDD-4D30-458A-B0C3-3DDB42D5EF03}"/>
              </a:ext>
            </a:extLst>
          </p:cNvPr>
          <p:cNvSpPr txBox="1">
            <a:spLocks/>
          </p:cNvSpPr>
          <p:nvPr/>
        </p:nvSpPr>
        <p:spPr>
          <a:xfrm>
            <a:off x="489425" y="-757915"/>
            <a:ext cx="5555178" cy="757914"/>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pPr marL="0" marR="0" lvl="0" indent="0" algn="l" defTabSz="914192" rtl="0" eaLnBrk="1" fontAlgn="auto" latinLnBrk="0" hangingPunct="1">
              <a:lnSpc>
                <a:spcPct val="90000"/>
              </a:lnSpc>
              <a:spcBef>
                <a:spcPct val="0"/>
              </a:spcBef>
              <a:spcAft>
                <a:spcPts val="0"/>
              </a:spcAft>
              <a:buClrTx/>
              <a:buSzTx/>
              <a:buFontTx/>
              <a:buNone/>
              <a:tabLst/>
              <a:defRPr/>
            </a:pPr>
            <a:endParaRPr kumimoji="0" lang="en-US" sz="3400" b="0" i="0" u="none" strike="noStrike" kern="1200" cap="none" spc="-147" normalizeH="0" baseline="0" noProof="0">
              <a:ln w="3175">
                <a:noFill/>
              </a:ln>
              <a:solidFill>
                <a:srgbClr val="3B2E58"/>
              </a:solidFill>
              <a:effectLst/>
              <a:uLnTx/>
              <a:uFillTx/>
              <a:latin typeface="Segoe UI Semibold"/>
              <a:ea typeface="+mn-ea"/>
              <a:cs typeface="Segoe UI" pitchFamily="34" charset="0"/>
            </a:endParaRPr>
          </a:p>
        </p:txBody>
      </p:sp>
      <p:sp>
        <p:nvSpPr>
          <p:cNvPr id="2" name="Title 1">
            <a:extLst>
              <a:ext uri="{FF2B5EF4-FFF2-40B4-BE49-F238E27FC236}">
                <a16:creationId xmlns:a16="http://schemas.microsoft.com/office/drawing/2014/main" id="{200DFB5E-1348-4628-B21C-32CA65355B33}"/>
              </a:ext>
            </a:extLst>
          </p:cNvPr>
          <p:cNvSpPr>
            <a:spLocks noGrp="1"/>
          </p:cNvSpPr>
          <p:nvPr>
            <p:ph type="title"/>
          </p:nvPr>
        </p:nvSpPr>
        <p:spPr/>
        <p:txBody>
          <a:bodyPr/>
          <a:lstStyle/>
          <a:p>
            <a:r>
              <a:rPr lang="en-US" dirty="0"/>
              <a:t>Streaming pattern</a:t>
            </a:r>
          </a:p>
        </p:txBody>
      </p:sp>
      <p:pic>
        <p:nvPicPr>
          <p:cNvPr id="2050" name="Picture 2" descr="Databricks pipeline">
            <a:extLst>
              <a:ext uri="{FF2B5EF4-FFF2-40B4-BE49-F238E27FC236}">
                <a16:creationId xmlns:a16="http://schemas.microsoft.com/office/drawing/2014/main" id="{473FE17B-E52C-4962-851D-00681BE3BC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5442" y="1299742"/>
            <a:ext cx="11710881" cy="51006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0886692"/>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C95CCD4-9E1D-4E58-8988-0175A81CF837}"/>
              </a:ext>
            </a:extLst>
          </p:cNvPr>
          <p:cNvSpPr>
            <a:spLocks noGrp="1"/>
          </p:cNvSpPr>
          <p:nvPr>
            <p:ph type="title"/>
          </p:nvPr>
        </p:nvSpPr>
        <p:spPr>
          <a:xfrm>
            <a:off x="429260" y="2919762"/>
            <a:ext cx="11333480" cy="614014"/>
          </a:xfrm>
        </p:spPr>
        <p:txBody>
          <a:bodyPr/>
          <a:lstStyle/>
          <a:p>
            <a:pPr algn="ctr"/>
            <a:r>
              <a:rPr lang="en-US" dirty="0"/>
              <a:t>Fundamental Services</a:t>
            </a:r>
          </a:p>
        </p:txBody>
      </p:sp>
    </p:spTree>
    <p:extLst>
      <p:ext uri="{BB962C8B-B14F-4D97-AF65-F5344CB8AC3E}">
        <p14:creationId xmlns:p14="http://schemas.microsoft.com/office/powerpoint/2010/main" val="1056015657"/>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8AD66CDD-4D30-458A-B0C3-3DDB42D5EF03}"/>
              </a:ext>
            </a:extLst>
          </p:cNvPr>
          <p:cNvSpPr txBox="1">
            <a:spLocks/>
          </p:cNvSpPr>
          <p:nvPr/>
        </p:nvSpPr>
        <p:spPr>
          <a:xfrm>
            <a:off x="489425" y="-757915"/>
            <a:ext cx="5555178" cy="757914"/>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pPr marL="0" marR="0" lvl="0" indent="0" algn="l" defTabSz="914192" rtl="0" eaLnBrk="1" fontAlgn="auto" latinLnBrk="0" hangingPunct="1">
              <a:lnSpc>
                <a:spcPct val="90000"/>
              </a:lnSpc>
              <a:spcBef>
                <a:spcPct val="0"/>
              </a:spcBef>
              <a:spcAft>
                <a:spcPts val="0"/>
              </a:spcAft>
              <a:buClrTx/>
              <a:buSzTx/>
              <a:buFontTx/>
              <a:buNone/>
              <a:tabLst/>
              <a:defRPr/>
            </a:pPr>
            <a:endParaRPr kumimoji="0" lang="en-US" sz="3400" b="0" i="0" u="none" strike="noStrike" kern="1200" cap="none" spc="-147" normalizeH="0" baseline="0" noProof="0">
              <a:ln w="3175">
                <a:noFill/>
              </a:ln>
              <a:solidFill>
                <a:srgbClr val="3B2E58"/>
              </a:solidFill>
              <a:effectLst/>
              <a:uLnTx/>
              <a:uFillTx/>
              <a:latin typeface="Segoe UI Semibold"/>
              <a:ea typeface="+mn-ea"/>
              <a:cs typeface="Segoe UI" pitchFamily="34" charset="0"/>
            </a:endParaRPr>
          </a:p>
        </p:txBody>
      </p:sp>
      <p:sp>
        <p:nvSpPr>
          <p:cNvPr id="2" name="Title 1">
            <a:extLst>
              <a:ext uri="{FF2B5EF4-FFF2-40B4-BE49-F238E27FC236}">
                <a16:creationId xmlns:a16="http://schemas.microsoft.com/office/drawing/2014/main" id="{200DFB5E-1348-4628-B21C-32CA65355B33}"/>
              </a:ext>
            </a:extLst>
          </p:cNvPr>
          <p:cNvSpPr>
            <a:spLocks noGrp="1"/>
          </p:cNvSpPr>
          <p:nvPr>
            <p:ph type="title"/>
          </p:nvPr>
        </p:nvSpPr>
        <p:spPr>
          <a:xfrm>
            <a:off x="588263" y="457621"/>
            <a:ext cx="11018520" cy="543108"/>
          </a:xfrm>
        </p:spPr>
        <p:txBody>
          <a:bodyPr/>
          <a:lstStyle/>
          <a:p>
            <a:r>
              <a:rPr lang="en-US" dirty="0"/>
              <a:t>Databases</a:t>
            </a:r>
          </a:p>
        </p:txBody>
      </p:sp>
      <p:pic>
        <p:nvPicPr>
          <p:cNvPr id="4" name="Picture 3">
            <a:extLst>
              <a:ext uri="{FF2B5EF4-FFF2-40B4-BE49-F238E27FC236}">
                <a16:creationId xmlns:a16="http://schemas.microsoft.com/office/drawing/2014/main" id="{AEEAA011-3B1B-4BA4-ABE5-926488314DC0}"/>
              </a:ext>
            </a:extLst>
          </p:cNvPr>
          <p:cNvPicPr>
            <a:picLocks noChangeAspect="1"/>
          </p:cNvPicPr>
          <p:nvPr/>
        </p:nvPicPr>
        <p:blipFill>
          <a:blip r:embed="rId2"/>
          <a:stretch>
            <a:fillRect/>
          </a:stretch>
        </p:blipFill>
        <p:spPr>
          <a:xfrm>
            <a:off x="708281" y="1362703"/>
            <a:ext cx="10775437" cy="5172991"/>
          </a:xfrm>
          <a:prstGeom prst="rect">
            <a:avLst/>
          </a:prstGeom>
          <a:effectLst>
            <a:softEdge rad="127000"/>
          </a:effectLst>
        </p:spPr>
      </p:pic>
    </p:spTree>
    <p:extLst>
      <p:ext uri="{BB962C8B-B14F-4D97-AF65-F5344CB8AC3E}">
        <p14:creationId xmlns:p14="http://schemas.microsoft.com/office/powerpoint/2010/main" val="602105769"/>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E8F33A5-4C87-422F-BBBA-E0E93A67B3CC}"/>
              </a:ext>
            </a:extLst>
          </p:cNvPr>
          <p:cNvPicPr>
            <a:picLocks noChangeAspect="1"/>
          </p:cNvPicPr>
          <p:nvPr/>
        </p:nvPicPr>
        <p:blipFill>
          <a:blip r:embed="rId3"/>
          <a:stretch>
            <a:fillRect/>
          </a:stretch>
        </p:blipFill>
        <p:spPr>
          <a:xfrm>
            <a:off x="708281" y="1513064"/>
            <a:ext cx="10769064" cy="5022629"/>
          </a:xfrm>
          <a:prstGeom prst="rect">
            <a:avLst/>
          </a:prstGeom>
          <a:effectLst>
            <a:softEdge rad="127000"/>
          </a:effectLst>
        </p:spPr>
      </p:pic>
      <p:sp>
        <p:nvSpPr>
          <p:cNvPr id="5" name="Title 2">
            <a:extLst>
              <a:ext uri="{FF2B5EF4-FFF2-40B4-BE49-F238E27FC236}">
                <a16:creationId xmlns:a16="http://schemas.microsoft.com/office/drawing/2014/main" id="{8AD66CDD-4D30-458A-B0C3-3DDB42D5EF03}"/>
              </a:ext>
            </a:extLst>
          </p:cNvPr>
          <p:cNvSpPr txBox="1">
            <a:spLocks/>
          </p:cNvSpPr>
          <p:nvPr/>
        </p:nvSpPr>
        <p:spPr>
          <a:xfrm>
            <a:off x="489425" y="-757915"/>
            <a:ext cx="5555178" cy="757914"/>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pPr marL="0" marR="0" lvl="0" indent="0" algn="l" defTabSz="914192" rtl="0" eaLnBrk="1" fontAlgn="auto" latinLnBrk="0" hangingPunct="1">
              <a:lnSpc>
                <a:spcPct val="90000"/>
              </a:lnSpc>
              <a:spcBef>
                <a:spcPct val="0"/>
              </a:spcBef>
              <a:spcAft>
                <a:spcPts val="0"/>
              </a:spcAft>
              <a:buClrTx/>
              <a:buSzTx/>
              <a:buFontTx/>
              <a:buNone/>
              <a:tabLst/>
              <a:defRPr/>
            </a:pPr>
            <a:endParaRPr kumimoji="0" lang="en-US" sz="3400" b="0" i="0" u="none" strike="noStrike" kern="1200" cap="none" spc="-147" normalizeH="0" baseline="0" noProof="0">
              <a:ln w="3175">
                <a:noFill/>
              </a:ln>
              <a:solidFill>
                <a:srgbClr val="3B2E58"/>
              </a:solidFill>
              <a:effectLst/>
              <a:uLnTx/>
              <a:uFillTx/>
              <a:latin typeface="Segoe UI Semibold"/>
              <a:ea typeface="+mn-ea"/>
              <a:cs typeface="Segoe UI" pitchFamily="34" charset="0"/>
            </a:endParaRPr>
          </a:p>
        </p:txBody>
      </p:sp>
      <p:sp>
        <p:nvSpPr>
          <p:cNvPr id="2" name="Title 1">
            <a:extLst>
              <a:ext uri="{FF2B5EF4-FFF2-40B4-BE49-F238E27FC236}">
                <a16:creationId xmlns:a16="http://schemas.microsoft.com/office/drawing/2014/main" id="{200DFB5E-1348-4628-B21C-32CA65355B33}"/>
              </a:ext>
            </a:extLst>
          </p:cNvPr>
          <p:cNvSpPr>
            <a:spLocks noGrp="1"/>
          </p:cNvSpPr>
          <p:nvPr>
            <p:ph type="title"/>
          </p:nvPr>
        </p:nvSpPr>
        <p:spPr>
          <a:xfrm>
            <a:off x="588263" y="457621"/>
            <a:ext cx="11018520" cy="543108"/>
          </a:xfrm>
        </p:spPr>
        <p:txBody>
          <a:bodyPr/>
          <a:lstStyle/>
          <a:p>
            <a:r>
              <a:rPr lang="en-US" dirty="0"/>
              <a:t>Analytics</a:t>
            </a:r>
          </a:p>
        </p:txBody>
      </p:sp>
    </p:spTree>
    <p:extLst>
      <p:ext uri="{BB962C8B-B14F-4D97-AF65-F5344CB8AC3E}">
        <p14:creationId xmlns:p14="http://schemas.microsoft.com/office/powerpoint/2010/main" val="3896363738"/>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8AD66CDD-4D30-458A-B0C3-3DDB42D5EF03}"/>
              </a:ext>
            </a:extLst>
          </p:cNvPr>
          <p:cNvSpPr txBox="1">
            <a:spLocks/>
          </p:cNvSpPr>
          <p:nvPr/>
        </p:nvSpPr>
        <p:spPr>
          <a:xfrm>
            <a:off x="489425" y="-757915"/>
            <a:ext cx="5555178" cy="757914"/>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pPr marL="0" marR="0" lvl="0" indent="0" algn="l" defTabSz="914192" rtl="0" eaLnBrk="1" fontAlgn="auto" latinLnBrk="0" hangingPunct="1">
              <a:lnSpc>
                <a:spcPct val="90000"/>
              </a:lnSpc>
              <a:spcBef>
                <a:spcPct val="0"/>
              </a:spcBef>
              <a:spcAft>
                <a:spcPts val="0"/>
              </a:spcAft>
              <a:buClrTx/>
              <a:buSzTx/>
              <a:buFontTx/>
              <a:buNone/>
              <a:tabLst/>
              <a:defRPr/>
            </a:pPr>
            <a:endParaRPr kumimoji="0" lang="en-US" sz="3400" b="0" i="0" u="none" strike="noStrike" kern="1200" cap="none" spc="-147" normalizeH="0" baseline="0" noProof="0">
              <a:ln w="3175">
                <a:noFill/>
              </a:ln>
              <a:solidFill>
                <a:srgbClr val="3B2E58"/>
              </a:solidFill>
              <a:effectLst/>
              <a:uLnTx/>
              <a:uFillTx/>
              <a:latin typeface="Segoe UI Semibold"/>
              <a:ea typeface="+mn-ea"/>
              <a:cs typeface="Segoe UI" pitchFamily="34" charset="0"/>
            </a:endParaRPr>
          </a:p>
        </p:txBody>
      </p:sp>
      <p:sp>
        <p:nvSpPr>
          <p:cNvPr id="2" name="Title 1">
            <a:extLst>
              <a:ext uri="{FF2B5EF4-FFF2-40B4-BE49-F238E27FC236}">
                <a16:creationId xmlns:a16="http://schemas.microsoft.com/office/drawing/2014/main" id="{200DFB5E-1348-4628-B21C-32CA65355B33}"/>
              </a:ext>
            </a:extLst>
          </p:cNvPr>
          <p:cNvSpPr>
            <a:spLocks noGrp="1"/>
          </p:cNvSpPr>
          <p:nvPr>
            <p:ph type="title"/>
          </p:nvPr>
        </p:nvSpPr>
        <p:spPr>
          <a:xfrm>
            <a:off x="588263" y="457621"/>
            <a:ext cx="11018520" cy="543108"/>
          </a:xfrm>
        </p:spPr>
        <p:txBody>
          <a:bodyPr/>
          <a:lstStyle/>
          <a:p>
            <a:r>
              <a:rPr lang="en-US" dirty="0"/>
              <a:t>AI + Machine Learning</a:t>
            </a:r>
          </a:p>
        </p:txBody>
      </p:sp>
      <p:pic>
        <p:nvPicPr>
          <p:cNvPr id="4" name="Picture 3">
            <a:extLst>
              <a:ext uri="{FF2B5EF4-FFF2-40B4-BE49-F238E27FC236}">
                <a16:creationId xmlns:a16="http://schemas.microsoft.com/office/drawing/2014/main" id="{BE1A8F2A-D6AC-4048-AB7D-3317D64FD0F4}"/>
              </a:ext>
            </a:extLst>
          </p:cNvPr>
          <p:cNvPicPr>
            <a:picLocks noChangeAspect="1"/>
          </p:cNvPicPr>
          <p:nvPr/>
        </p:nvPicPr>
        <p:blipFill>
          <a:blip r:embed="rId2"/>
          <a:stretch>
            <a:fillRect/>
          </a:stretch>
        </p:blipFill>
        <p:spPr>
          <a:xfrm>
            <a:off x="6854763" y="177281"/>
            <a:ext cx="5179866" cy="6582747"/>
          </a:xfrm>
          <a:prstGeom prst="rect">
            <a:avLst/>
          </a:prstGeom>
        </p:spPr>
      </p:pic>
      <p:pic>
        <p:nvPicPr>
          <p:cNvPr id="8" name="Picture 7">
            <a:extLst>
              <a:ext uri="{FF2B5EF4-FFF2-40B4-BE49-F238E27FC236}">
                <a16:creationId xmlns:a16="http://schemas.microsoft.com/office/drawing/2014/main" id="{A928420D-55F2-4ACB-AC1F-F3F4AB7462EE}"/>
              </a:ext>
            </a:extLst>
          </p:cNvPr>
          <p:cNvPicPr>
            <a:picLocks noChangeAspect="1"/>
          </p:cNvPicPr>
          <p:nvPr/>
        </p:nvPicPr>
        <p:blipFill>
          <a:blip r:embed="rId3"/>
          <a:stretch>
            <a:fillRect/>
          </a:stretch>
        </p:blipFill>
        <p:spPr>
          <a:xfrm>
            <a:off x="218020" y="2475665"/>
            <a:ext cx="6355396" cy="1220785"/>
          </a:xfrm>
          <a:prstGeom prst="rect">
            <a:avLst/>
          </a:prstGeom>
          <a:effectLst>
            <a:softEdge rad="63500"/>
          </a:effectLst>
        </p:spPr>
      </p:pic>
      <p:pic>
        <p:nvPicPr>
          <p:cNvPr id="9" name="Picture 8">
            <a:extLst>
              <a:ext uri="{FF2B5EF4-FFF2-40B4-BE49-F238E27FC236}">
                <a16:creationId xmlns:a16="http://schemas.microsoft.com/office/drawing/2014/main" id="{E9CD7DF3-35CD-41DB-B8E1-2A54E6A59D2E}"/>
              </a:ext>
            </a:extLst>
          </p:cNvPr>
          <p:cNvPicPr>
            <a:picLocks noChangeAspect="1"/>
          </p:cNvPicPr>
          <p:nvPr/>
        </p:nvPicPr>
        <p:blipFill>
          <a:blip r:embed="rId4"/>
          <a:stretch>
            <a:fillRect/>
          </a:stretch>
        </p:blipFill>
        <p:spPr>
          <a:xfrm>
            <a:off x="1759092" y="3598972"/>
            <a:ext cx="3251656" cy="1326274"/>
          </a:xfrm>
          <a:prstGeom prst="rect">
            <a:avLst/>
          </a:prstGeom>
          <a:effectLst>
            <a:softEdge rad="63500"/>
          </a:effectLst>
        </p:spPr>
      </p:pic>
    </p:spTree>
    <p:extLst>
      <p:ext uri="{BB962C8B-B14F-4D97-AF65-F5344CB8AC3E}">
        <p14:creationId xmlns:p14="http://schemas.microsoft.com/office/powerpoint/2010/main" val="1918708912"/>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8AD66CDD-4D30-458A-B0C3-3DDB42D5EF03}"/>
              </a:ext>
            </a:extLst>
          </p:cNvPr>
          <p:cNvSpPr txBox="1">
            <a:spLocks/>
          </p:cNvSpPr>
          <p:nvPr/>
        </p:nvSpPr>
        <p:spPr>
          <a:xfrm>
            <a:off x="489425" y="-757915"/>
            <a:ext cx="5555178" cy="757914"/>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pPr marL="0" marR="0" lvl="0" indent="0" algn="l" defTabSz="914192" rtl="0" eaLnBrk="1" fontAlgn="auto" latinLnBrk="0" hangingPunct="1">
              <a:lnSpc>
                <a:spcPct val="90000"/>
              </a:lnSpc>
              <a:spcBef>
                <a:spcPct val="0"/>
              </a:spcBef>
              <a:spcAft>
                <a:spcPts val="0"/>
              </a:spcAft>
              <a:buClrTx/>
              <a:buSzTx/>
              <a:buFontTx/>
              <a:buNone/>
              <a:tabLst/>
              <a:defRPr/>
            </a:pPr>
            <a:endParaRPr kumimoji="0" lang="en-US" sz="3400" b="0" i="0" u="none" strike="noStrike" kern="1200" cap="none" spc="-147" normalizeH="0" baseline="0" noProof="0">
              <a:ln w="3175">
                <a:noFill/>
              </a:ln>
              <a:solidFill>
                <a:srgbClr val="3B2E58"/>
              </a:solidFill>
              <a:effectLst/>
              <a:uLnTx/>
              <a:uFillTx/>
              <a:latin typeface="Segoe UI Semibold"/>
              <a:ea typeface="+mn-ea"/>
              <a:cs typeface="Segoe UI" pitchFamily="34" charset="0"/>
            </a:endParaRPr>
          </a:p>
        </p:txBody>
      </p:sp>
      <p:sp>
        <p:nvSpPr>
          <p:cNvPr id="2" name="Title 1">
            <a:extLst>
              <a:ext uri="{FF2B5EF4-FFF2-40B4-BE49-F238E27FC236}">
                <a16:creationId xmlns:a16="http://schemas.microsoft.com/office/drawing/2014/main" id="{200DFB5E-1348-4628-B21C-32CA65355B33}"/>
              </a:ext>
            </a:extLst>
          </p:cNvPr>
          <p:cNvSpPr>
            <a:spLocks noGrp="1"/>
          </p:cNvSpPr>
          <p:nvPr>
            <p:ph type="title"/>
          </p:nvPr>
        </p:nvSpPr>
        <p:spPr>
          <a:xfrm>
            <a:off x="588263" y="457621"/>
            <a:ext cx="11018520" cy="543108"/>
          </a:xfrm>
        </p:spPr>
        <p:txBody>
          <a:bodyPr/>
          <a:lstStyle/>
          <a:p>
            <a:r>
              <a:rPr lang="en-US" dirty="0"/>
              <a:t>Storage</a:t>
            </a:r>
          </a:p>
        </p:txBody>
      </p:sp>
      <p:pic>
        <p:nvPicPr>
          <p:cNvPr id="4" name="Picture 3">
            <a:extLst>
              <a:ext uri="{FF2B5EF4-FFF2-40B4-BE49-F238E27FC236}">
                <a16:creationId xmlns:a16="http://schemas.microsoft.com/office/drawing/2014/main" id="{AA39DA7E-2954-481F-8A5E-30046CDC5AA0}"/>
              </a:ext>
            </a:extLst>
          </p:cNvPr>
          <p:cNvPicPr>
            <a:picLocks noChangeAspect="1"/>
          </p:cNvPicPr>
          <p:nvPr/>
        </p:nvPicPr>
        <p:blipFill>
          <a:blip r:embed="rId2"/>
          <a:stretch>
            <a:fillRect/>
          </a:stretch>
        </p:blipFill>
        <p:spPr>
          <a:xfrm>
            <a:off x="1126901" y="1000729"/>
            <a:ext cx="9835403" cy="5783683"/>
          </a:xfrm>
          <a:prstGeom prst="rect">
            <a:avLst/>
          </a:prstGeom>
          <a:effectLst>
            <a:softEdge rad="127000"/>
          </a:effectLst>
        </p:spPr>
      </p:pic>
    </p:spTree>
    <p:extLst>
      <p:ext uri="{BB962C8B-B14F-4D97-AF65-F5344CB8AC3E}">
        <p14:creationId xmlns:p14="http://schemas.microsoft.com/office/powerpoint/2010/main" val="515012825"/>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565BE7-DA31-4AD8-BEB0-5E8D2CB0F360}"/>
              </a:ext>
            </a:extLst>
          </p:cNvPr>
          <p:cNvSpPr>
            <a:spLocks noGrp="1"/>
          </p:cNvSpPr>
          <p:nvPr>
            <p:ph type="title"/>
          </p:nvPr>
        </p:nvSpPr>
        <p:spPr>
          <a:xfrm>
            <a:off x="269238" y="3044279"/>
            <a:ext cx="11653523" cy="769441"/>
          </a:xfrm>
        </p:spPr>
        <p:txBody>
          <a:bodyPr/>
          <a:lstStyle/>
          <a:p>
            <a:pPr algn="ctr"/>
            <a:r>
              <a:rPr lang="en-US" sz="4000" dirty="0"/>
              <a:t>Analytics</a:t>
            </a:r>
          </a:p>
        </p:txBody>
      </p:sp>
    </p:spTree>
    <p:extLst>
      <p:ext uri="{BB962C8B-B14F-4D97-AF65-F5344CB8AC3E}">
        <p14:creationId xmlns:p14="http://schemas.microsoft.com/office/powerpoint/2010/main" val="675461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5DFB877-1051-44AB-BD48-0C75EA213173}"/>
              </a:ext>
            </a:extLst>
          </p:cNvPr>
          <p:cNvSpPr/>
          <p:nvPr/>
        </p:nvSpPr>
        <p:spPr bwMode="auto">
          <a:xfrm>
            <a:off x="0" y="0"/>
            <a:ext cx="6095999"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4" name="Group 13">
            <a:extLst>
              <a:ext uri="{FF2B5EF4-FFF2-40B4-BE49-F238E27FC236}">
                <a16:creationId xmlns:a16="http://schemas.microsoft.com/office/drawing/2014/main" id="{000C1501-F3F6-4DCC-971B-B78CB30BC5D1}"/>
              </a:ext>
            </a:extLst>
          </p:cNvPr>
          <p:cNvGrpSpPr/>
          <p:nvPr/>
        </p:nvGrpSpPr>
        <p:grpSpPr>
          <a:xfrm>
            <a:off x="6889526" y="252665"/>
            <a:ext cx="4796990" cy="2905151"/>
            <a:chOff x="561394" y="450697"/>
            <a:chExt cx="4796990" cy="2905151"/>
          </a:xfrm>
        </p:grpSpPr>
        <p:sp>
          <p:nvSpPr>
            <p:cNvPr id="15" name="Rectangle 14">
              <a:extLst>
                <a:ext uri="{FF2B5EF4-FFF2-40B4-BE49-F238E27FC236}">
                  <a16:creationId xmlns:a16="http://schemas.microsoft.com/office/drawing/2014/main" id="{AB732251-526A-4FB9-A977-D17931E29D06}"/>
                </a:ext>
              </a:extLst>
            </p:cNvPr>
            <p:cNvSpPr>
              <a:spLocks noChangeAspect="1"/>
            </p:cNvSpPr>
            <p:nvPr/>
          </p:nvSpPr>
          <p:spPr bwMode="auto">
            <a:xfrm rot="5400000">
              <a:off x="1507313" y="-495222"/>
              <a:ext cx="2905151" cy="4796990"/>
            </a:xfrm>
            <a:prstGeom prst="rect">
              <a:avLst/>
            </a:prstGeom>
            <a:solidFill>
              <a:srgbClr val="FFFFFF"/>
            </a:solidFill>
            <a:ln w="9525" cap="flat" cmpd="sng" algn="ctr">
              <a:solidFill>
                <a:srgbClr val="000000"/>
              </a:solidFill>
              <a:prstDash val="solid"/>
              <a:round/>
              <a:headEnd type="none" w="med" len="med"/>
              <a:tailEnd type="none" w="med" len="med"/>
            </a:ln>
            <a:effectLst/>
            <a:scene3d>
              <a:camera prst="orthographicFront"/>
              <a:lightRig rig="threePt" dir="t"/>
            </a:scene3d>
            <a:sp3d>
              <a:bevelT/>
            </a:sp3d>
          </p:spPr>
          <p:txBody>
            <a:bodyPr vert="horz" wrap="square" lIns="91440" tIns="45720" rIns="91440" bIns="45720" numCol="1" rtlCol="0" anchor="t" anchorCtr="0" compatLnSpc="1">
              <a:prstTxWarp prst="textNoShape">
                <a:avLst/>
              </a:prstTxWarp>
            </a:bodyPr>
            <a:lstStyle/>
            <a:p>
              <a:pPr marL="0" marR="0" lvl="0" indent="0" algn="r"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Arial" pitchFamily="34" charset="0"/>
                <a:ea typeface="MS PGothic" pitchFamily="34" charset="-128"/>
              </a:endParaRPr>
            </a:p>
          </p:txBody>
        </p:sp>
        <p:sp>
          <p:nvSpPr>
            <p:cNvPr id="16" name="TextBox 15">
              <a:extLst>
                <a:ext uri="{FF2B5EF4-FFF2-40B4-BE49-F238E27FC236}">
                  <a16:creationId xmlns:a16="http://schemas.microsoft.com/office/drawing/2014/main" id="{B3BA4503-4814-4B9F-AC2B-DDFEE00002D8}"/>
                </a:ext>
              </a:extLst>
            </p:cNvPr>
            <p:cNvSpPr txBox="1"/>
            <p:nvPr/>
          </p:nvSpPr>
          <p:spPr>
            <a:xfrm>
              <a:off x="755021" y="1264546"/>
              <a:ext cx="3398559" cy="830997"/>
            </a:xfrm>
            <a:prstGeom prst="rect">
              <a:avLst/>
            </a:prstGeom>
            <a:noFill/>
          </p:spPr>
          <p:txBody>
            <a:bodyPr wrap="none" rtlCol="0">
              <a:spAutoFit/>
            </a:bodyPr>
            <a:lstStyle/>
            <a:p>
              <a:r>
                <a:rPr lang="en-US" sz="2400" b="1" dirty="0">
                  <a:solidFill>
                    <a:schemeClr val="tx1"/>
                  </a:solidFill>
                  <a:latin typeface="Calibri"/>
                  <a:cs typeface="Calibri"/>
                </a:rPr>
                <a:t>Lino Tadros</a:t>
              </a:r>
            </a:p>
            <a:p>
              <a:r>
                <a:rPr lang="en-US" sz="2400" b="1" dirty="0">
                  <a:solidFill>
                    <a:schemeClr val="tx1"/>
                  </a:solidFill>
                  <a:latin typeface="Calibri"/>
                  <a:cs typeface="Calibri"/>
                </a:rPr>
                <a:t>Cloud Solutions Architect</a:t>
              </a:r>
            </a:p>
          </p:txBody>
        </p:sp>
        <p:sp>
          <p:nvSpPr>
            <p:cNvPr id="18" name="TextBox 17">
              <a:extLst>
                <a:ext uri="{FF2B5EF4-FFF2-40B4-BE49-F238E27FC236}">
                  <a16:creationId xmlns:a16="http://schemas.microsoft.com/office/drawing/2014/main" id="{8160106E-E82B-4B62-AD6C-AC3AB992B7BE}"/>
                </a:ext>
              </a:extLst>
            </p:cNvPr>
            <p:cNvSpPr txBox="1"/>
            <p:nvPr userDrawn="1"/>
          </p:nvSpPr>
          <p:spPr>
            <a:xfrm>
              <a:off x="1231971" y="2143623"/>
              <a:ext cx="2061329" cy="369332"/>
            </a:xfrm>
            <a:prstGeom prst="rect">
              <a:avLst/>
            </a:prstGeom>
            <a:noFill/>
          </p:spPr>
          <p:txBody>
            <a:bodyPr wrap="square" rtlCol="0">
              <a:spAutoFit/>
            </a:bodyPr>
            <a:lstStyle/>
            <a:p>
              <a:pPr marR="0" lvl="0" defTabSz="403225" eaLnBrk="1" fontAlgn="auto" latinLnBrk="0" hangingPunct="1">
                <a:lnSpc>
                  <a:spcPct val="100000"/>
                </a:lnSpc>
                <a:spcBef>
                  <a:spcPts val="0"/>
                </a:spcBef>
                <a:spcAft>
                  <a:spcPts val="0"/>
                </a:spcAft>
                <a:buClrTx/>
                <a:buSzTx/>
                <a:buFontTx/>
                <a:buNone/>
                <a:defRPr/>
              </a:pPr>
              <a:r>
                <a:rPr lang="en-US" sz="1800" kern="0" dirty="0">
                  <a:solidFill>
                    <a:schemeClr val="tx1"/>
                  </a:solidFill>
                  <a:latin typeface="Calibri"/>
                  <a:cs typeface="Calibri"/>
                </a:rPr>
                <a:t>lino@solliance.net</a:t>
              </a:r>
              <a:endParaRPr kumimoji="0" lang="en-US" sz="1800" b="0" i="0" u="none" strike="noStrike" kern="0" cap="none" spc="0" normalizeH="0" noProof="0" dirty="0">
                <a:ln>
                  <a:noFill/>
                </a:ln>
                <a:solidFill>
                  <a:schemeClr val="tx1"/>
                </a:solidFill>
                <a:effectLst/>
                <a:uLnTx/>
                <a:uFillTx/>
                <a:latin typeface="Calibri"/>
                <a:cs typeface="Calibri"/>
              </a:endParaRPr>
            </a:p>
          </p:txBody>
        </p:sp>
        <p:pic>
          <p:nvPicPr>
            <p:cNvPr id="19" name="Graphic 18" descr="Envelope">
              <a:extLst>
                <a:ext uri="{FF2B5EF4-FFF2-40B4-BE49-F238E27FC236}">
                  <a16:creationId xmlns:a16="http://schemas.microsoft.com/office/drawing/2014/main" id="{53BFA6FD-3517-4476-BC2C-EA338C5EA36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65064" y="2143623"/>
              <a:ext cx="366907" cy="366907"/>
            </a:xfrm>
            <a:prstGeom prst="rect">
              <a:avLst/>
            </a:prstGeom>
          </p:spPr>
        </p:pic>
      </p:grpSp>
      <p:sp>
        <p:nvSpPr>
          <p:cNvPr id="24" name="Rectangle 23">
            <a:extLst>
              <a:ext uri="{FF2B5EF4-FFF2-40B4-BE49-F238E27FC236}">
                <a16:creationId xmlns:a16="http://schemas.microsoft.com/office/drawing/2014/main" id="{5DD1692F-562B-4EEB-A13F-F16B88B80080}"/>
              </a:ext>
            </a:extLst>
          </p:cNvPr>
          <p:cNvSpPr/>
          <p:nvPr/>
        </p:nvSpPr>
        <p:spPr>
          <a:xfrm>
            <a:off x="235172" y="485399"/>
            <a:ext cx="5406969" cy="6032421"/>
          </a:xfrm>
          <a:prstGeom prst="rect">
            <a:avLst/>
          </a:prstGeom>
        </p:spPr>
        <p:txBody>
          <a:bodyPr wrap="square">
            <a:spAutoFit/>
          </a:bodyPr>
          <a:lstStyle/>
          <a:p>
            <a:r>
              <a:rPr lang="en-US" sz="1600" b="1" dirty="0">
                <a:solidFill>
                  <a:schemeClr val="bg1"/>
                </a:solidFill>
              </a:rPr>
              <a:t>Alain "Lino" Tadros</a:t>
            </a:r>
            <a:r>
              <a:rPr lang="en-US" sz="1600" dirty="0">
                <a:solidFill>
                  <a:schemeClr val="bg1"/>
                </a:solidFill>
              </a:rPr>
              <a:t> is a partner architect at Solliance on AI, Machine Learning and IoT for the last 4 years. </a:t>
            </a:r>
          </a:p>
          <a:p>
            <a:endParaRPr lang="en-US" sz="1600" dirty="0">
              <a:solidFill>
                <a:schemeClr val="bg1"/>
              </a:solidFill>
            </a:endParaRPr>
          </a:p>
          <a:p>
            <a:r>
              <a:rPr lang="en-US" sz="1600" dirty="0">
                <a:solidFill>
                  <a:schemeClr val="bg1"/>
                </a:solidFill>
              </a:rPr>
              <a:t>Lino provides world-class consulting, training, and software development for small, medium, and enterprise level businesses. Lino started his career in 1990 as a well-respected member of the development team at Borland for Delphi and C++Builder. </a:t>
            </a:r>
          </a:p>
          <a:p>
            <a:endParaRPr lang="en-US" sz="1600" dirty="0">
              <a:solidFill>
                <a:schemeClr val="bg1"/>
              </a:solidFill>
            </a:endParaRPr>
          </a:p>
          <a:p>
            <a:r>
              <a:rPr lang="en-US" sz="1600" dirty="0">
                <a:solidFill>
                  <a:schemeClr val="bg1"/>
                </a:solidFill>
              </a:rPr>
              <a:t>He has been awarded Microsoft MVP status 15 years in a row for his numerous contributions to the C# community and currently is recognized as a Microsoft Regional Director. Lino is also an expert in AI &amp; Machine Learning, IoT, .NET, Azure, ASP.NET, MVC, iOS, Android, Xamarin, Sitefinity and many testing solutions. </a:t>
            </a:r>
          </a:p>
          <a:p>
            <a:endParaRPr lang="en-US" sz="1600" dirty="0">
              <a:solidFill>
                <a:schemeClr val="bg1"/>
              </a:solidFill>
            </a:endParaRPr>
          </a:p>
          <a:p>
            <a:r>
              <a:rPr lang="en-US" sz="1600" dirty="0">
                <a:solidFill>
                  <a:schemeClr val="bg1"/>
                </a:solidFill>
              </a:rPr>
              <a:t>Lino is an industry renowned speaker and has given numerous presentations in 53 countries since 1994. He currently sits on the Board of Directors of 4 Silicon Valley corporations.</a:t>
            </a:r>
          </a:p>
          <a:p>
            <a:r>
              <a:rPr lang="en-US" sz="1600" dirty="0">
                <a:solidFill>
                  <a:schemeClr val="bg1"/>
                </a:solidFill>
              </a:rPr>
              <a:t> </a:t>
            </a:r>
          </a:p>
          <a:p>
            <a:r>
              <a:rPr lang="en-US" sz="1600" dirty="0">
                <a:solidFill>
                  <a:schemeClr val="bg1"/>
                </a:solidFill>
              </a:rPr>
              <a:t>You can regularly catch Lino on his </a:t>
            </a:r>
            <a:r>
              <a:rPr lang="en-US" sz="1600" dirty="0" err="1">
                <a:solidFill>
                  <a:schemeClr val="bg1"/>
                </a:solidFill>
              </a:rPr>
              <a:t>LiveStream</a:t>
            </a:r>
            <a:r>
              <a:rPr lang="en-US" sz="1600" dirty="0">
                <a:solidFill>
                  <a:schemeClr val="bg1"/>
                </a:solidFill>
              </a:rPr>
              <a:t> on Twitch at </a:t>
            </a:r>
            <a:r>
              <a:rPr lang="en-US" sz="1600" b="1" u="sng" dirty="0">
                <a:solidFill>
                  <a:schemeClr val="bg1"/>
                </a:solidFill>
                <a:hlinkClick r:id="rId4">
                  <a:extLst>
                    <a:ext uri="{A12FA001-AC4F-418D-AE19-62706E023703}">
                      <ahyp:hlinkClr xmlns:ahyp="http://schemas.microsoft.com/office/drawing/2018/hyperlinkcolor" val="tx"/>
                    </a:ext>
                  </a:extLst>
                </a:hlinkClick>
              </a:rPr>
              <a:t>https://twitch.tv/linotadros</a:t>
            </a:r>
            <a:r>
              <a:rPr lang="en-US" sz="1600" b="1" dirty="0">
                <a:solidFill>
                  <a:schemeClr val="bg1"/>
                </a:solidFill>
              </a:rPr>
              <a:t> </a:t>
            </a:r>
            <a:endParaRPr lang="en-US" sz="1600" dirty="0">
              <a:solidFill>
                <a:schemeClr val="bg1"/>
              </a:solidFill>
            </a:endParaRPr>
          </a:p>
          <a:p>
            <a:endParaRPr lang="en-US" sz="1600" dirty="0">
              <a:solidFill>
                <a:schemeClr val="bg1"/>
              </a:solidFill>
            </a:endParaRPr>
          </a:p>
        </p:txBody>
      </p:sp>
      <p:sp>
        <p:nvSpPr>
          <p:cNvPr id="2" name="AutoShape 2" descr="Solliance">
            <a:extLst>
              <a:ext uri="{FF2B5EF4-FFF2-40B4-BE49-F238E27FC236}">
                <a16:creationId xmlns:a16="http://schemas.microsoft.com/office/drawing/2014/main" id="{D87C3810-4E3A-4455-9581-CD8A1FCBDDD0}"/>
              </a:ext>
            </a:extLst>
          </p:cNvPr>
          <p:cNvSpPr>
            <a:spLocks noChangeAspect="1" noChangeArrowheads="1"/>
          </p:cNvSpPr>
          <p:nvPr/>
        </p:nvSpPr>
        <p:spPr bwMode="auto">
          <a:xfrm>
            <a:off x="5905500" y="3238500"/>
            <a:ext cx="381000" cy="381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5" name="Picture 24">
            <a:extLst>
              <a:ext uri="{FF2B5EF4-FFF2-40B4-BE49-F238E27FC236}">
                <a16:creationId xmlns:a16="http://schemas.microsoft.com/office/drawing/2014/main" id="{28E9CCB6-DDA2-4D33-A362-32A843C3145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702234" y="485399"/>
            <a:ext cx="1660479" cy="276623"/>
          </a:xfrm>
          <a:prstGeom prst="rect">
            <a:avLst/>
          </a:prstGeom>
        </p:spPr>
      </p:pic>
      <p:pic>
        <p:nvPicPr>
          <p:cNvPr id="17" name="Picture 16" descr="A person sitting at a table smiling for the camera&#10;&#10;Description automatically generated">
            <a:extLst>
              <a:ext uri="{FF2B5EF4-FFF2-40B4-BE49-F238E27FC236}">
                <a16:creationId xmlns:a16="http://schemas.microsoft.com/office/drawing/2014/main" id="{944B4679-CE2E-4FFE-95C7-CAE7D1079158}"/>
              </a:ext>
            </a:extLst>
          </p:cNvPr>
          <p:cNvPicPr/>
          <p:nvPr/>
        </p:nvPicPr>
        <p:blipFill>
          <a:blip r:embed="rId6">
            <a:extLst>
              <a:ext uri="{28A0092B-C50C-407E-A947-70E740481C1C}">
                <a14:useLocalDpi xmlns:a14="http://schemas.microsoft.com/office/drawing/2010/main" val="0"/>
              </a:ext>
            </a:extLst>
          </a:blip>
          <a:stretch>
            <a:fillRect/>
          </a:stretch>
        </p:blipFill>
        <p:spPr>
          <a:xfrm>
            <a:off x="8102917" y="3845879"/>
            <a:ext cx="2596515" cy="2440940"/>
          </a:xfrm>
          <a:prstGeom prst="rect">
            <a:avLst/>
          </a:prstGeom>
        </p:spPr>
      </p:pic>
    </p:spTree>
    <p:extLst>
      <p:ext uri="{BB962C8B-B14F-4D97-AF65-F5344CB8AC3E}">
        <p14:creationId xmlns:p14="http://schemas.microsoft.com/office/powerpoint/2010/main" val="933661965"/>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Rectangle 94">
            <a:extLst>
              <a:ext uri="{FF2B5EF4-FFF2-40B4-BE49-F238E27FC236}">
                <a16:creationId xmlns:a16="http://schemas.microsoft.com/office/drawing/2014/main" id="{FCF14BDF-B452-4D32-A5A0-A1AD4F6B15FD}"/>
              </a:ext>
            </a:extLst>
          </p:cNvPr>
          <p:cNvSpPr/>
          <p:nvPr/>
        </p:nvSpPr>
        <p:spPr bwMode="auto">
          <a:xfrm>
            <a:off x="802498" y="3133828"/>
            <a:ext cx="10485728"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lumMod val="50000"/>
                    <a:lumOff val="50000"/>
                  </a:srgbClr>
                </a:solidFill>
                <a:effectLst/>
                <a:uLnTx/>
                <a:uFillTx/>
                <a:latin typeface="Segoe UI"/>
                <a:ea typeface="Segoe UI" pitchFamily="34" charset="0"/>
                <a:cs typeface="Segoe UI" pitchFamily="34" charset="0"/>
              </a:rPr>
              <a:t>STORE</a:t>
            </a:r>
            <a:endParaRPr kumimoji="0" lang="en-US" sz="2400" b="1" i="0" u="none" strike="noStrike" kern="1200" cap="none" spc="0" normalizeH="0" baseline="0" noProof="0">
              <a:ln>
                <a:noFill/>
              </a:ln>
              <a:solidFill>
                <a:srgbClr val="1A1A1A">
                  <a:lumMod val="50000"/>
                  <a:lumOff val="50000"/>
                </a:srgbClr>
              </a:solidFill>
              <a:effectLst/>
              <a:uLnTx/>
              <a:uFillTx/>
              <a:latin typeface="Segoe UI"/>
              <a:ea typeface="Segoe UI" pitchFamily="34" charset="0"/>
              <a:cs typeface="Segoe UI" pitchFamily="34" charset="0"/>
            </a:endParaRPr>
          </a:p>
        </p:txBody>
      </p:sp>
      <p:sp>
        <p:nvSpPr>
          <p:cNvPr id="91" name="Rectangle 90">
            <a:extLst>
              <a:ext uri="{FF2B5EF4-FFF2-40B4-BE49-F238E27FC236}">
                <a16:creationId xmlns:a16="http://schemas.microsoft.com/office/drawing/2014/main" id="{D1CDC214-4E1D-40C7-AE60-10304584D57A}"/>
              </a:ext>
            </a:extLst>
          </p:cNvPr>
          <p:cNvSpPr/>
          <p:nvPr/>
        </p:nvSpPr>
        <p:spPr bwMode="auto">
          <a:xfrm>
            <a:off x="9831103" y="1636150"/>
            <a:ext cx="1413210"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lumMod val="50000"/>
                    <a:lumOff val="50000"/>
                  </a:srgbClr>
                </a:solidFill>
                <a:effectLst/>
                <a:uLnTx/>
                <a:uFillTx/>
                <a:latin typeface="Segoe UI"/>
                <a:ea typeface="Segoe UI" pitchFamily="34" charset="0"/>
                <a:cs typeface="Segoe UI" pitchFamily="34" charset="0"/>
              </a:rPr>
              <a:t>VISUALIZE</a:t>
            </a:r>
            <a:endParaRPr kumimoji="0" lang="en-US" sz="2400" b="1" i="0" u="none" strike="noStrike" kern="1200" cap="none" spc="0" normalizeH="0" baseline="0" noProof="0">
              <a:ln>
                <a:noFill/>
              </a:ln>
              <a:solidFill>
                <a:srgbClr val="1A1A1A">
                  <a:lumMod val="50000"/>
                  <a:lumOff val="50000"/>
                </a:srgbClr>
              </a:solidFill>
              <a:effectLst/>
              <a:uLnTx/>
              <a:uFillTx/>
              <a:latin typeface="Segoe UI"/>
              <a:ea typeface="Segoe UI" pitchFamily="34" charset="0"/>
              <a:cs typeface="Segoe UI" pitchFamily="34" charset="0"/>
            </a:endParaRPr>
          </a:p>
        </p:txBody>
      </p:sp>
      <p:sp>
        <p:nvSpPr>
          <p:cNvPr id="5" name="Title 2">
            <a:extLst>
              <a:ext uri="{FF2B5EF4-FFF2-40B4-BE49-F238E27FC236}">
                <a16:creationId xmlns:a16="http://schemas.microsoft.com/office/drawing/2014/main" id="{8AD66CDD-4D30-458A-B0C3-3DDB42D5EF03}"/>
              </a:ext>
            </a:extLst>
          </p:cNvPr>
          <p:cNvSpPr txBox="1">
            <a:spLocks/>
          </p:cNvSpPr>
          <p:nvPr/>
        </p:nvSpPr>
        <p:spPr>
          <a:xfrm>
            <a:off x="489425" y="-757915"/>
            <a:ext cx="5555178" cy="757914"/>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pPr marL="0" marR="0" lvl="0" indent="0" algn="l" defTabSz="914192" rtl="0" eaLnBrk="1" fontAlgn="auto" latinLnBrk="0" hangingPunct="1">
              <a:lnSpc>
                <a:spcPct val="90000"/>
              </a:lnSpc>
              <a:spcBef>
                <a:spcPct val="0"/>
              </a:spcBef>
              <a:spcAft>
                <a:spcPts val="0"/>
              </a:spcAft>
              <a:buClrTx/>
              <a:buSzTx/>
              <a:buFontTx/>
              <a:buNone/>
              <a:tabLst/>
              <a:defRPr/>
            </a:pPr>
            <a:endParaRPr kumimoji="0" lang="en-US" sz="3400" b="0" i="0" u="none" strike="noStrike" kern="1200" cap="none" spc="-147" normalizeH="0" baseline="0" noProof="0">
              <a:ln w="3175">
                <a:noFill/>
              </a:ln>
              <a:solidFill>
                <a:srgbClr val="3B2E58"/>
              </a:solidFill>
              <a:effectLst/>
              <a:uLnTx/>
              <a:uFillTx/>
              <a:latin typeface="Segoe UI Semibold"/>
              <a:ea typeface="+mn-ea"/>
              <a:cs typeface="Segoe UI" pitchFamily="34" charset="0"/>
            </a:endParaRPr>
          </a:p>
        </p:txBody>
      </p:sp>
      <p:sp>
        <p:nvSpPr>
          <p:cNvPr id="6" name="Rectangle 5">
            <a:extLst>
              <a:ext uri="{FF2B5EF4-FFF2-40B4-BE49-F238E27FC236}">
                <a16:creationId xmlns:a16="http://schemas.microsoft.com/office/drawing/2014/main" id="{F608A9AF-2172-430A-A048-0E42E62E1535}"/>
              </a:ext>
            </a:extLst>
          </p:cNvPr>
          <p:cNvSpPr/>
          <p:nvPr/>
        </p:nvSpPr>
        <p:spPr bwMode="auto">
          <a:xfrm>
            <a:off x="763109" y="1636150"/>
            <a:ext cx="2057109"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lumMod val="50000"/>
                    <a:lumOff val="50000"/>
                  </a:srgbClr>
                </a:solidFill>
                <a:effectLst/>
                <a:uLnTx/>
                <a:uFillTx/>
                <a:latin typeface="Segoe UI"/>
                <a:ea typeface="Segoe UI" pitchFamily="34" charset="0"/>
                <a:cs typeface="Segoe UI" pitchFamily="34" charset="0"/>
              </a:rPr>
              <a:t>INGEST</a:t>
            </a:r>
            <a:endParaRPr kumimoji="0" lang="en-US" sz="2400" b="1" i="0" u="none" strike="noStrike" kern="1200" cap="none" spc="0" normalizeH="0" baseline="0" noProof="0">
              <a:ln>
                <a:noFill/>
              </a:ln>
              <a:solidFill>
                <a:srgbClr val="1A1A1A">
                  <a:lumMod val="50000"/>
                  <a:lumOff val="50000"/>
                </a:srgbClr>
              </a:solidFill>
              <a:effectLst/>
              <a:uLnTx/>
              <a:uFillTx/>
              <a:latin typeface="Segoe UI"/>
              <a:ea typeface="Segoe UI" pitchFamily="34" charset="0"/>
              <a:cs typeface="Segoe UI" pitchFamily="34" charset="0"/>
            </a:endParaRPr>
          </a:p>
        </p:txBody>
      </p:sp>
      <p:sp>
        <p:nvSpPr>
          <p:cNvPr id="8" name="Rectangle 7">
            <a:extLst>
              <a:ext uri="{FF2B5EF4-FFF2-40B4-BE49-F238E27FC236}">
                <a16:creationId xmlns:a16="http://schemas.microsoft.com/office/drawing/2014/main" id="{170FB63E-99E9-43E4-A4D5-CCB5FD9A85F1}"/>
              </a:ext>
            </a:extLst>
          </p:cNvPr>
          <p:cNvSpPr/>
          <p:nvPr/>
        </p:nvSpPr>
        <p:spPr bwMode="auto">
          <a:xfrm>
            <a:off x="3030107" y="1636150"/>
            <a:ext cx="2057109"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lumMod val="50000"/>
                    <a:lumOff val="50000"/>
                  </a:srgbClr>
                </a:solidFill>
                <a:effectLst/>
                <a:uLnTx/>
                <a:uFillTx/>
                <a:latin typeface="Segoe UI"/>
                <a:ea typeface="Segoe UI" pitchFamily="34" charset="0"/>
                <a:cs typeface="Segoe UI" pitchFamily="34" charset="0"/>
              </a:rPr>
              <a:t>PREPARE</a:t>
            </a:r>
            <a:endParaRPr kumimoji="0" lang="en-US" sz="2400" b="1" i="0" u="none" strike="noStrike" kern="1200" cap="none" spc="0" normalizeH="0" baseline="0" noProof="0">
              <a:ln>
                <a:noFill/>
              </a:ln>
              <a:solidFill>
                <a:srgbClr val="1A1A1A">
                  <a:lumMod val="50000"/>
                  <a:lumOff val="50000"/>
                </a:srgbClr>
              </a:solidFill>
              <a:effectLst/>
              <a:uLnTx/>
              <a:uFillTx/>
              <a:latin typeface="Segoe UI"/>
              <a:ea typeface="Segoe UI" pitchFamily="34" charset="0"/>
              <a:cs typeface="Segoe UI" pitchFamily="34" charset="0"/>
            </a:endParaRPr>
          </a:p>
        </p:txBody>
      </p:sp>
      <p:sp>
        <p:nvSpPr>
          <p:cNvPr id="9" name="Rectangle 8">
            <a:extLst>
              <a:ext uri="{FF2B5EF4-FFF2-40B4-BE49-F238E27FC236}">
                <a16:creationId xmlns:a16="http://schemas.microsoft.com/office/drawing/2014/main" id="{07F387B8-1A81-4F0D-9875-3BB4223648CB}"/>
              </a:ext>
            </a:extLst>
          </p:cNvPr>
          <p:cNvSpPr/>
          <p:nvPr/>
        </p:nvSpPr>
        <p:spPr bwMode="auto">
          <a:xfrm>
            <a:off x="5297106" y="1636150"/>
            <a:ext cx="2057109"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lumMod val="50000"/>
                    <a:lumOff val="50000"/>
                  </a:srgbClr>
                </a:solidFill>
                <a:effectLst/>
                <a:uLnTx/>
                <a:uFillTx/>
                <a:latin typeface="Segoe UI"/>
                <a:ea typeface="Segoe UI" pitchFamily="34" charset="0"/>
                <a:cs typeface="Segoe UI" pitchFamily="34" charset="0"/>
              </a:rPr>
              <a:t>TRANSFORM &amp; ENRICH</a:t>
            </a:r>
            <a:endParaRPr kumimoji="0" lang="en-US" sz="2400" b="1" i="0" u="none" strike="noStrike" kern="1200" cap="none" spc="0" normalizeH="0" baseline="0" noProof="0">
              <a:ln>
                <a:noFill/>
              </a:ln>
              <a:solidFill>
                <a:srgbClr val="1A1A1A">
                  <a:lumMod val="50000"/>
                  <a:lumOff val="50000"/>
                </a:srgbClr>
              </a:solidFill>
              <a:effectLst/>
              <a:uLnTx/>
              <a:uFillTx/>
              <a:latin typeface="Segoe UI"/>
              <a:ea typeface="Segoe UI" pitchFamily="34" charset="0"/>
              <a:cs typeface="Segoe UI" pitchFamily="34" charset="0"/>
            </a:endParaRPr>
          </a:p>
        </p:txBody>
      </p:sp>
      <p:sp>
        <p:nvSpPr>
          <p:cNvPr id="10" name="Rectangle 9">
            <a:extLst>
              <a:ext uri="{FF2B5EF4-FFF2-40B4-BE49-F238E27FC236}">
                <a16:creationId xmlns:a16="http://schemas.microsoft.com/office/drawing/2014/main" id="{2C66B68D-EBC5-4D15-868A-0320583AE1E5}"/>
              </a:ext>
            </a:extLst>
          </p:cNvPr>
          <p:cNvSpPr/>
          <p:nvPr/>
        </p:nvSpPr>
        <p:spPr bwMode="auto">
          <a:xfrm>
            <a:off x="7564104" y="1636150"/>
            <a:ext cx="2057109"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lumMod val="50000"/>
                    <a:lumOff val="50000"/>
                  </a:srgbClr>
                </a:solidFill>
                <a:effectLst/>
                <a:uLnTx/>
                <a:uFillTx/>
                <a:latin typeface="Segoe UI"/>
                <a:ea typeface="Segoe UI" pitchFamily="34" charset="0"/>
                <a:cs typeface="Segoe UI" pitchFamily="34" charset="0"/>
              </a:rPr>
              <a:t>SERVE</a:t>
            </a:r>
            <a:endParaRPr kumimoji="0" lang="en-US" sz="2400" b="1" i="0" u="none" strike="noStrike" kern="1200" cap="none" spc="0" normalizeH="0" baseline="0" noProof="0">
              <a:ln>
                <a:noFill/>
              </a:ln>
              <a:solidFill>
                <a:srgbClr val="1A1A1A">
                  <a:lumMod val="50000"/>
                  <a:lumOff val="50000"/>
                </a:srgbClr>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200DFB5E-1348-4628-B21C-32CA65355B33}"/>
              </a:ext>
            </a:extLst>
          </p:cNvPr>
          <p:cNvSpPr>
            <a:spLocks noGrp="1"/>
          </p:cNvSpPr>
          <p:nvPr>
            <p:ph type="title"/>
          </p:nvPr>
        </p:nvSpPr>
        <p:spPr>
          <a:xfrm>
            <a:off x="588263" y="457621"/>
            <a:ext cx="11018520" cy="543108"/>
          </a:xfrm>
        </p:spPr>
        <p:txBody>
          <a:bodyPr/>
          <a:lstStyle/>
          <a:p>
            <a:r>
              <a:rPr lang="en-US"/>
              <a:t>Modern Data Warehouse</a:t>
            </a:r>
          </a:p>
        </p:txBody>
      </p:sp>
      <p:sp>
        <p:nvSpPr>
          <p:cNvPr id="7" name="Arrow: Right 6">
            <a:extLst>
              <a:ext uri="{FF2B5EF4-FFF2-40B4-BE49-F238E27FC236}">
                <a16:creationId xmlns:a16="http://schemas.microsoft.com/office/drawing/2014/main" id="{7CD998C7-60A1-40AB-B1B0-29F3E84072DB}"/>
              </a:ext>
            </a:extLst>
          </p:cNvPr>
          <p:cNvSpPr/>
          <p:nvPr/>
        </p:nvSpPr>
        <p:spPr bwMode="auto">
          <a:xfrm>
            <a:off x="947687" y="2309118"/>
            <a:ext cx="10078648" cy="475105"/>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9819347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ppt_x"/>
                                          </p:val>
                                        </p:tav>
                                        <p:tav tm="100000">
                                          <p:val>
                                            <p:strVal val="#ppt_x"/>
                                          </p:val>
                                        </p:tav>
                                      </p:tavLst>
                                    </p:anim>
                                    <p:anim calcmode="lin" valueType="num">
                                      <p:cBhvr additive="base">
                                        <p:cTn id="2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91"/>
                                        </p:tgtEl>
                                        <p:attrNameLst>
                                          <p:attrName>style.visibility</p:attrName>
                                        </p:attrNameLst>
                                      </p:cBhvr>
                                      <p:to>
                                        <p:strVal val="visible"/>
                                      </p:to>
                                    </p:set>
                                    <p:anim calcmode="lin" valueType="num">
                                      <p:cBhvr additive="base">
                                        <p:cTn id="31" dur="500" fill="hold"/>
                                        <p:tgtEl>
                                          <p:spTgt spid="91"/>
                                        </p:tgtEl>
                                        <p:attrNameLst>
                                          <p:attrName>ppt_x</p:attrName>
                                        </p:attrNameLst>
                                      </p:cBhvr>
                                      <p:tavLst>
                                        <p:tav tm="0">
                                          <p:val>
                                            <p:strVal val="#ppt_x"/>
                                          </p:val>
                                        </p:tav>
                                        <p:tav tm="100000">
                                          <p:val>
                                            <p:strVal val="#ppt_x"/>
                                          </p:val>
                                        </p:tav>
                                      </p:tavLst>
                                    </p:anim>
                                    <p:anim calcmode="lin" valueType="num">
                                      <p:cBhvr additive="base">
                                        <p:cTn id="32" dur="500" fill="hold"/>
                                        <p:tgtEl>
                                          <p:spTgt spid="9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animBg="1"/>
      <p:bldP spid="6" grpId="0" animBg="1"/>
      <p:bldP spid="8" grpId="0" animBg="1"/>
      <p:bldP spid="9" grpId="0" animBg="1"/>
      <p:bldP spid="10"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Rectangle 94">
            <a:extLst>
              <a:ext uri="{FF2B5EF4-FFF2-40B4-BE49-F238E27FC236}">
                <a16:creationId xmlns:a16="http://schemas.microsoft.com/office/drawing/2014/main" id="{FCF14BDF-B452-4D32-A5A0-A1AD4F6B15FD}"/>
              </a:ext>
            </a:extLst>
          </p:cNvPr>
          <p:cNvSpPr/>
          <p:nvPr/>
        </p:nvSpPr>
        <p:spPr bwMode="auto">
          <a:xfrm>
            <a:off x="1578426" y="5021696"/>
            <a:ext cx="10485728" cy="1706097"/>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lumMod val="50000"/>
                    <a:lumOff val="50000"/>
                  </a:srgbClr>
                </a:solidFill>
                <a:effectLst/>
                <a:uLnTx/>
                <a:uFillTx/>
                <a:latin typeface="Segoe UI"/>
                <a:ea typeface="Segoe UI" pitchFamily="34" charset="0"/>
                <a:cs typeface="Segoe UI" pitchFamily="34" charset="0"/>
              </a:rPr>
              <a:t>STORE</a:t>
            </a:r>
            <a:endParaRPr kumimoji="0" lang="en-US" sz="2400" b="1" i="0" u="none" strike="noStrike" kern="1200" cap="none" spc="0" normalizeH="0" baseline="0" noProof="0">
              <a:ln>
                <a:noFill/>
              </a:ln>
              <a:solidFill>
                <a:srgbClr val="1A1A1A">
                  <a:lumMod val="50000"/>
                  <a:lumOff val="50000"/>
                </a:srgbClr>
              </a:solidFill>
              <a:effectLst/>
              <a:uLnTx/>
              <a:uFillTx/>
              <a:latin typeface="Segoe UI"/>
              <a:ea typeface="Segoe UI" pitchFamily="34" charset="0"/>
              <a:cs typeface="Segoe UI" pitchFamily="34" charset="0"/>
            </a:endParaRPr>
          </a:p>
        </p:txBody>
      </p:sp>
      <p:sp>
        <p:nvSpPr>
          <p:cNvPr id="91" name="Rectangle 90">
            <a:extLst>
              <a:ext uri="{FF2B5EF4-FFF2-40B4-BE49-F238E27FC236}">
                <a16:creationId xmlns:a16="http://schemas.microsoft.com/office/drawing/2014/main" id="{D1CDC214-4E1D-40C7-AE60-10304584D57A}"/>
              </a:ext>
            </a:extLst>
          </p:cNvPr>
          <p:cNvSpPr/>
          <p:nvPr/>
        </p:nvSpPr>
        <p:spPr bwMode="auto">
          <a:xfrm>
            <a:off x="10650944" y="437281"/>
            <a:ext cx="1413210"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lumMod val="50000"/>
                    <a:lumOff val="50000"/>
                  </a:srgbClr>
                </a:solidFill>
                <a:effectLst/>
                <a:uLnTx/>
                <a:uFillTx/>
                <a:latin typeface="Segoe UI"/>
                <a:ea typeface="Segoe UI" pitchFamily="34" charset="0"/>
                <a:cs typeface="Segoe UI" pitchFamily="34" charset="0"/>
              </a:rPr>
              <a:t>VISUALIZE</a:t>
            </a:r>
            <a:endParaRPr kumimoji="0" lang="en-US" sz="2400" b="1" i="0" u="none" strike="noStrike" kern="1200" cap="none" spc="0" normalizeH="0" baseline="0" noProof="0">
              <a:ln>
                <a:noFill/>
              </a:ln>
              <a:solidFill>
                <a:srgbClr val="1A1A1A">
                  <a:lumMod val="50000"/>
                  <a:lumOff val="50000"/>
                </a:srgbClr>
              </a:solidFill>
              <a:effectLst/>
              <a:uLnTx/>
              <a:uFillTx/>
              <a:latin typeface="Segoe UI"/>
              <a:ea typeface="Segoe UI" pitchFamily="34" charset="0"/>
              <a:cs typeface="Segoe UI" pitchFamily="34" charset="0"/>
            </a:endParaRPr>
          </a:p>
        </p:txBody>
      </p:sp>
      <p:sp>
        <p:nvSpPr>
          <p:cNvPr id="5" name="Title 2">
            <a:extLst>
              <a:ext uri="{FF2B5EF4-FFF2-40B4-BE49-F238E27FC236}">
                <a16:creationId xmlns:a16="http://schemas.microsoft.com/office/drawing/2014/main" id="{8AD66CDD-4D30-458A-B0C3-3DDB42D5EF03}"/>
              </a:ext>
            </a:extLst>
          </p:cNvPr>
          <p:cNvSpPr txBox="1">
            <a:spLocks/>
          </p:cNvSpPr>
          <p:nvPr/>
        </p:nvSpPr>
        <p:spPr>
          <a:xfrm>
            <a:off x="489425" y="-757915"/>
            <a:ext cx="5555178" cy="757914"/>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pPr marL="0" marR="0" lvl="0" indent="0" algn="l" defTabSz="914192" rtl="0" eaLnBrk="1" fontAlgn="auto" latinLnBrk="0" hangingPunct="1">
              <a:lnSpc>
                <a:spcPct val="90000"/>
              </a:lnSpc>
              <a:spcBef>
                <a:spcPct val="0"/>
              </a:spcBef>
              <a:spcAft>
                <a:spcPts val="0"/>
              </a:spcAft>
              <a:buClrTx/>
              <a:buSzTx/>
              <a:buFontTx/>
              <a:buNone/>
              <a:tabLst/>
              <a:defRPr/>
            </a:pPr>
            <a:r>
              <a:rPr kumimoji="0" lang="en-US" sz="3400" b="0" i="0" u="none" strike="noStrike" kern="1200" cap="none" spc="-147" normalizeH="0" baseline="0" noProof="0">
                <a:ln w="3175">
                  <a:noFill/>
                </a:ln>
                <a:solidFill>
                  <a:srgbClr val="3B2E58"/>
                </a:solidFill>
                <a:effectLst/>
                <a:uLnTx/>
                <a:uFillTx/>
                <a:latin typeface="Segoe UI Semibold"/>
                <a:ea typeface="+mn-ea"/>
                <a:cs typeface="Segoe UI" pitchFamily="34" charset="0"/>
              </a:rPr>
              <a:t>Modern Data Warehouse</a:t>
            </a:r>
          </a:p>
        </p:txBody>
      </p:sp>
      <p:sp>
        <p:nvSpPr>
          <p:cNvPr id="6" name="Rectangle 5">
            <a:extLst>
              <a:ext uri="{FF2B5EF4-FFF2-40B4-BE49-F238E27FC236}">
                <a16:creationId xmlns:a16="http://schemas.microsoft.com/office/drawing/2014/main" id="{F608A9AF-2172-430A-A048-0E42E62E1535}"/>
              </a:ext>
            </a:extLst>
          </p:cNvPr>
          <p:cNvSpPr/>
          <p:nvPr/>
        </p:nvSpPr>
        <p:spPr bwMode="auto">
          <a:xfrm>
            <a:off x="1582950"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lumMod val="50000"/>
                    <a:lumOff val="50000"/>
                  </a:srgbClr>
                </a:solidFill>
                <a:effectLst/>
                <a:uLnTx/>
                <a:uFillTx/>
                <a:latin typeface="Segoe UI"/>
                <a:ea typeface="Segoe UI" pitchFamily="34" charset="0"/>
                <a:cs typeface="Segoe UI" pitchFamily="34" charset="0"/>
              </a:rPr>
              <a:t>INGEST</a:t>
            </a:r>
            <a:endParaRPr kumimoji="0" lang="en-US" sz="2400" b="1" i="0" u="none" strike="noStrike" kern="1200" cap="none" spc="0" normalizeH="0" baseline="0" noProof="0">
              <a:ln>
                <a:noFill/>
              </a:ln>
              <a:solidFill>
                <a:srgbClr val="1A1A1A">
                  <a:lumMod val="50000"/>
                  <a:lumOff val="50000"/>
                </a:srgbClr>
              </a:solidFill>
              <a:effectLst/>
              <a:uLnTx/>
              <a:uFillTx/>
              <a:latin typeface="Segoe UI"/>
              <a:ea typeface="Segoe UI" pitchFamily="34" charset="0"/>
              <a:cs typeface="Segoe UI" pitchFamily="34" charset="0"/>
            </a:endParaRPr>
          </a:p>
        </p:txBody>
      </p:sp>
      <p:sp>
        <p:nvSpPr>
          <p:cNvPr id="8" name="Rectangle 7">
            <a:extLst>
              <a:ext uri="{FF2B5EF4-FFF2-40B4-BE49-F238E27FC236}">
                <a16:creationId xmlns:a16="http://schemas.microsoft.com/office/drawing/2014/main" id="{170FB63E-99E9-43E4-A4D5-CCB5FD9A85F1}"/>
              </a:ext>
            </a:extLst>
          </p:cNvPr>
          <p:cNvSpPr/>
          <p:nvPr/>
        </p:nvSpPr>
        <p:spPr bwMode="auto">
          <a:xfrm>
            <a:off x="3849948"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1A1A1A">
                    <a:lumMod val="50000"/>
                    <a:lumOff val="50000"/>
                  </a:srgbClr>
                </a:solidFill>
                <a:effectLst/>
                <a:uLnTx/>
                <a:uFillTx/>
                <a:latin typeface="Segoe UI"/>
                <a:ea typeface="Segoe UI" pitchFamily="34" charset="0"/>
                <a:cs typeface="Segoe UI" pitchFamily="34" charset="0"/>
              </a:rPr>
              <a:t>PREPARE</a:t>
            </a:r>
            <a:endParaRPr kumimoji="0" lang="en-US" sz="2400" b="1" i="0" u="none" strike="noStrike" kern="1200" cap="none" spc="0" normalizeH="0" baseline="0" noProof="0" dirty="0">
              <a:ln>
                <a:noFill/>
              </a:ln>
              <a:solidFill>
                <a:srgbClr val="1A1A1A">
                  <a:lumMod val="50000"/>
                  <a:lumOff val="50000"/>
                </a:srgbClr>
              </a:solidFill>
              <a:effectLst/>
              <a:uLnTx/>
              <a:uFillTx/>
              <a:latin typeface="Segoe UI"/>
              <a:ea typeface="Segoe UI" pitchFamily="34" charset="0"/>
              <a:cs typeface="Segoe UI" pitchFamily="34" charset="0"/>
            </a:endParaRPr>
          </a:p>
        </p:txBody>
      </p:sp>
      <p:sp>
        <p:nvSpPr>
          <p:cNvPr id="9" name="Rectangle 8">
            <a:extLst>
              <a:ext uri="{FF2B5EF4-FFF2-40B4-BE49-F238E27FC236}">
                <a16:creationId xmlns:a16="http://schemas.microsoft.com/office/drawing/2014/main" id="{07F387B8-1A81-4F0D-9875-3BB4223648CB}"/>
              </a:ext>
            </a:extLst>
          </p:cNvPr>
          <p:cNvSpPr/>
          <p:nvPr/>
        </p:nvSpPr>
        <p:spPr bwMode="auto">
          <a:xfrm>
            <a:off x="6116947"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lumMod val="50000"/>
                    <a:lumOff val="50000"/>
                  </a:srgbClr>
                </a:solidFill>
                <a:effectLst/>
                <a:uLnTx/>
                <a:uFillTx/>
                <a:latin typeface="Segoe UI"/>
                <a:ea typeface="Segoe UI" pitchFamily="34" charset="0"/>
                <a:cs typeface="Segoe UI" pitchFamily="34" charset="0"/>
              </a:rPr>
              <a:t>TRANSFORM &amp; ENRICH</a:t>
            </a:r>
            <a:endParaRPr kumimoji="0" lang="en-US" sz="2400" b="1" i="0" u="none" strike="noStrike" kern="1200" cap="none" spc="0" normalizeH="0" baseline="0" noProof="0">
              <a:ln>
                <a:noFill/>
              </a:ln>
              <a:solidFill>
                <a:srgbClr val="1A1A1A">
                  <a:lumMod val="50000"/>
                  <a:lumOff val="50000"/>
                </a:srgbClr>
              </a:solidFill>
              <a:effectLst/>
              <a:uLnTx/>
              <a:uFillTx/>
              <a:latin typeface="Segoe UI"/>
              <a:ea typeface="Segoe UI" pitchFamily="34" charset="0"/>
              <a:cs typeface="Segoe UI" pitchFamily="34" charset="0"/>
            </a:endParaRPr>
          </a:p>
        </p:txBody>
      </p:sp>
      <p:sp>
        <p:nvSpPr>
          <p:cNvPr id="10" name="Rectangle 9">
            <a:extLst>
              <a:ext uri="{FF2B5EF4-FFF2-40B4-BE49-F238E27FC236}">
                <a16:creationId xmlns:a16="http://schemas.microsoft.com/office/drawing/2014/main" id="{2C66B68D-EBC5-4D15-868A-0320583AE1E5}"/>
              </a:ext>
            </a:extLst>
          </p:cNvPr>
          <p:cNvSpPr/>
          <p:nvPr/>
        </p:nvSpPr>
        <p:spPr bwMode="auto">
          <a:xfrm>
            <a:off x="8383945"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lumMod val="50000"/>
                    <a:lumOff val="50000"/>
                  </a:srgbClr>
                </a:solidFill>
                <a:effectLst/>
                <a:uLnTx/>
                <a:uFillTx/>
                <a:latin typeface="Segoe UI"/>
                <a:ea typeface="Segoe UI" pitchFamily="34" charset="0"/>
                <a:cs typeface="Segoe UI" pitchFamily="34" charset="0"/>
              </a:rPr>
              <a:t>SERVE</a:t>
            </a:r>
            <a:endParaRPr kumimoji="0" lang="en-US" sz="2400" b="1" i="0" u="none" strike="noStrike" kern="1200" cap="none" spc="0" normalizeH="0" baseline="0" noProof="0">
              <a:ln>
                <a:noFill/>
              </a:ln>
              <a:solidFill>
                <a:srgbClr val="1A1A1A">
                  <a:lumMod val="50000"/>
                  <a:lumOff val="50000"/>
                </a:srgbClr>
              </a:solidFill>
              <a:effectLst/>
              <a:uLnTx/>
              <a:uFillTx/>
              <a:latin typeface="Segoe UI"/>
              <a:ea typeface="Segoe UI" pitchFamily="34" charset="0"/>
              <a:cs typeface="Segoe UI" pitchFamily="34" charset="0"/>
            </a:endParaRPr>
          </a:p>
        </p:txBody>
      </p:sp>
      <p:sp>
        <p:nvSpPr>
          <p:cNvPr id="24" name="Rectangle 23">
            <a:extLst>
              <a:ext uri="{FF2B5EF4-FFF2-40B4-BE49-F238E27FC236}">
                <a16:creationId xmlns:a16="http://schemas.microsoft.com/office/drawing/2014/main" id="{AFCE4EC1-6377-4916-8D27-3F2064FED3B1}"/>
              </a:ext>
            </a:extLst>
          </p:cNvPr>
          <p:cNvSpPr/>
          <p:nvPr/>
        </p:nvSpPr>
        <p:spPr bwMode="auto">
          <a:xfrm>
            <a:off x="1642571" y="1122995"/>
            <a:ext cx="10421582" cy="3605226"/>
          </a:xfrm>
          <a:prstGeom prst="rect">
            <a:avLst/>
          </a:prstGeom>
          <a:solidFill>
            <a:schemeClr val="bg1"/>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1800" b="1" i="0" u="none" strike="noStrike" kern="1200" cap="none" spc="0" normalizeH="0" baseline="0" noProof="0">
              <a:ln>
                <a:noFill/>
              </a:ln>
              <a:solidFill>
                <a:srgbClr val="3B2E58"/>
              </a:solidFill>
              <a:effectLst/>
              <a:uLnTx/>
              <a:uFillTx/>
              <a:latin typeface="Segoe UI"/>
              <a:ea typeface="Segoe UI" pitchFamily="34" charset="0"/>
              <a:cs typeface="Segoe UI" pitchFamily="34" charset="0"/>
            </a:endParaRPr>
          </a:p>
        </p:txBody>
      </p:sp>
      <p:grpSp>
        <p:nvGrpSpPr>
          <p:cNvPr id="25" name="Group 24">
            <a:extLst>
              <a:ext uri="{FF2B5EF4-FFF2-40B4-BE49-F238E27FC236}">
                <a16:creationId xmlns:a16="http://schemas.microsoft.com/office/drawing/2014/main" id="{97F35014-8B23-4101-9AE6-F2FA710E841D}"/>
              </a:ext>
            </a:extLst>
          </p:cNvPr>
          <p:cNvGrpSpPr/>
          <p:nvPr/>
        </p:nvGrpSpPr>
        <p:grpSpPr>
          <a:xfrm>
            <a:off x="2150973" y="2578970"/>
            <a:ext cx="1017287" cy="1185864"/>
            <a:chOff x="2750837" y="5038424"/>
            <a:chExt cx="1017432" cy="1186032"/>
          </a:xfrm>
        </p:grpSpPr>
        <p:pic>
          <p:nvPicPr>
            <p:cNvPr id="22" name="Graphic 21">
              <a:extLst>
                <a:ext uri="{FF2B5EF4-FFF2-40B4-BE49-F238E27FC236}">
                  <a16:creationId xmlns:a16="http://schemas.microsoft.com/office/drawing/2014/main" id="{03A1B42A-E30F-44B1-915B-1061F8D53F2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016480" y="5038424"/>
              <a:ext cx="468443" cy="468443"/>
            </a:xfrm>
            <a:prstGeom prst="rect">
              <a:avLst/>
            </a:prstGeom>
          </p:spPr>
        </p:pic>
        <p:sp>
          <p:nvSpPr>
            <p:cNvPr id="23" name="TextBox 22">
              <a:extLst>
                <a:ext uri="{FF2B5EF4-FFF2-40B4-BE49-F238E27FC236}">
                  <a16:creationId xmlns:a16="http://schemas.microsoft.com/office/drawing/2014/main" id="{500CB214-A98C-4970-8799-FBD3E177BFEE}"/>
                </a:ext>
              </a:extLst>
            </p:cNvPr>
            <p:cNvSpPr txBox="1"/>
            <p:nvPr/>
          </p:nvSpPr>
          <p:spPr>
            <a:xfrm>
              <a:off x="2750837" y="5596540"/>
              <a:ext cx="1017432" cy="627916"/>
            </a:xfrm>
            <a:prstGeom prst="rect">
              <a:avLst/>
            </a:prstGeom>
            <a:noFill/>
          </p:spPr>
          <p:txBody>
            <a:bodyPr wrap="square" lIns="182854" tIns="146284" rIns="182854" bIns="14628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Synapse Pipelines</a:t>
              </a:r>
            </a:p>
          </p:txBody>
        </p:sp>
      </p:grpSp>
      <p:grpSp>
        <p:nvGrpSpPr>
          <p:cNvPr id="26" name="Group 25">
            <a:extLst>
              <a:ext uri="{FF2B5EF4-FFF2-40B4-BE49-F238E27FC236}">
                <a16:creationId xmlns:a16="http://schemas.microsoft.com/office/drawing/2014/main" id="{0B486371-1101-42D3-8694-480A4B427C1A}"/>
              </a:ext>
            </a:extLst>
          </p:cNvPr>
          <p:cNvGrpSpPr/>
          <p:nvPr/>
        </p:nvGrpSpPr>
        <p:grpSpPr>
          <a:xfrm>
            <a:off x="2936880" y="5188132"/>
            <a:ext cx="1747118" cy="1519759"/>
            <a:chOff x="2397239" y="5034521"/>
            <a:chExt cx="1747365" cy="1519974"/>
          </a:xfrm>
        </p:grpSpPr>
        <p:pic>
          <p:nvPicPr>
            <p:cNvPr id="27" name="Graphic 26">
              <a:extLst>
                <a:ext uri="{FF2B5EF4-FFF2-40B4-BE49-F238E27FC236}">
                  <a16:creationId xmlns:a16="http://schemas.microsoft.com/office/drawing/2014/main" id="{BC27C63B-4760-4E7F-9590-A9307913871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3012577" y="5034521"/>
              <a:ext cx="476250" cy="476250"/>
            </a:xfrm>
            <a:prstGeom prst="rect">
              <a:avLst/>
            </a:prstGeom>
          </p:spPr>
        </p:pic>
        <p:sp>
          <p:nvSpPr>
            <p:cNvPr id="28" name="TextBox 27">
              <a:extLst>
                <a:ext uri="{FF2B5EF4-FFF2-40B4-BE49-F238E27FC236}">
                  <a16:creationId xmlns:a16="http://schemas.microsoft.com/office/drawing/2014/main" id="{C2E213C4-75C5-4D90-9720-E3FC51B7B67F}"/>
                </a:ext>
              </a:extLst>
            </p:cNvPr>
            <p:cNvSpPr txBox="1"/>
            <p:nvPr/>
          </p:nvSpPr>
          <p:spPr>
            <a:xfrm>
              <a:off x="2397239" y="5596540"/>
              <a:ext cx="1747365" cy="957955"/>
            </a:xfrm>
            <a:prstGeom prst="rect">
              <a:avLst/>
            </a:prstGeom>
            <a:noFill/>
          </p:spPr>
          <p:txBody>
            <a:bodyPr wrap="square" lIns="182854" tIns="146284" rIns="182854" bIns="14628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ADLS Gen 2</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Storage Account</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Data Lake</a:t>
              </a:r>
            </a:p>
          </p:txBody>
        </p:sp>
      </p:grpSp>
      <p:cxnSp>
        <p:nvCxnSpPr>
          <p:cNvPr id="30" name="Connector: Elbow 29">
            <a:extLst>
              <a:ext uri="{FF2B5EF4-FFF2-40B4-BE49-F238E27FC236}">
                <a16:creationId xmlns:a16="http://schemas.microsoft.com/office/drawing/2014/main" id="{AB75EFE7-9EA2-4AE9-8102-747456F64FD8}"/>
              </a:ext>
            </a:extLst>
          </p:cNvPr>
          <p:cNvCxnSpPr>
            <a:cxnSpLocks/>
            <a:stCxn id="6" idx="2"/>
            <a:endCxn id="27" idx="0"/>
          </p:cNvCxnSpPr>
          <p:nvPr/>
        </p:nvCxnSpPr>
        <p:spPr>
          <a:xfrm rot="16200000" flipH="1">
            <a:off x="3052901" y="4450809"/>
            <a:ext cx="295927" cy="1178718"/>
          </a:xfrm>
          <a:prstGeom prst="bentConnector3">
            <a:avLst>
              <a:gd name="adj1" fmla="val 43564"/>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57" name="Group 56">
            <a:extLst>
              <a:ext uri="{FF2B5EF4-FFF2-40B4-BE49-F238E27FC236}">
                <a16:creationId xmlns:a16="http://schemas.microsoft.com/office/drawing/2014/main" id="{E37DF3F3-047F-4326-80F2-25E2F1AC6B02}"/>
              </a:ext>
            </a:extLst>
          </p:cNvPr>
          <p:cNvGrpSpPr/>
          <p:nvPr/>
        </p:nvGrpSpPr>
        <p:grpSpPr>
          <a:xfrm>
            <a:off x="3826091" y="1901404"/>
            <a:ext cx="1274462" cy="1189766"/>
            <a:chOff x="2612382" y="5034521"/>
            <a:chExt cx="1274643" cy="1189935"/>
          </a:xfrm>
        </p:grpSpPr>
        <p:pic>
          <p:nvPicPr>
            <p:cNvPr id="58" name="Graphic 57">
              <a:extLst>
                <a:ext uri="{FF2B5EF4-FFF2-40B4-BE49-F238E27FC236}">
                  <a16:creationId xmlns:a16="http://schemas.microsoft.com/office/drawing/2014/main" id="{A4161551-D0FC-4BCD-9411-B1F875C5DFA9}"/>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59" name="TextBox 58">
              <a:extLst>
                <a:ext uri="{FF2B5EF4-FFF2-40B4-BE49-F238E27FC236}">
                  <a16:creationId xmlns:a16="http://schemas.microsoft.com/office/drawing/2014/main" id="{7BE3CC81-352C-4062-94CC-851CBD91D2B6}"/>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Synapse SQL </a:t>
              </a: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(Serverless)</a:t>
              </a:r>
            </a:p>
          </p:txBody>
        </p:sp>
      </p:grpSp>
      <p:grpSp>
        <p:nvGrpSpPr>
          <p:cNvPr id="60" name="Group 59">
            <a:extLst>
              <a:ext uri="{FF2B5EF4-FFF2-40B4-BE49-F238E27FC236}">
                <a16:creationId xmlns:a16="http://schemas.microsoft.com/office/drawing/2014/main" id="{E81D1BA8-5794-4540-8FD9-0BFFF822E388}"/>
              </a:ext>
            </a:extLst>
          </p:cNvPr>
          <p:cNvGrpSpPr/>
          <p:nvPr/>
        </p:nvGrpSpPr>
        <p:grpSpPr>
          <a:xfrm>
            <a:off x="4745429" y="1891507"/>
            <a:ext cx="1274462" cy="1193329"/>
            <a:chOff x="2612382" y="5037574"/>
            <a:chExt cx="1274643" cy="1193499"/>
          </a:xfrm>
        </p:grpSpPr>
        <p:pic>
          <p:nvPicPr>
            <p:cNvPr id="61" name="Graphic 60">
              <a:extLst>
                <a:ext uri="{FF2B5EF4-FFF2-40B4-BE49-F238E27FC236}">
                  <a16:creationId xmlns:a16="http://schemas.microsoft.com/office/drawing/2014/main" id="{B334DE59-6BC9-4D05-BA1B-CF5A724C2898}"/>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3015630" y="5037574"/>
              <a:ext cx="470144" cy="470144"/>
            </a:xfrm>
            <a:prstGeom prst="rect">
              <a:avLst/>
            </a:prstGeom>
          </p:spPr>
        </p:pic>
        <p:sp>
          <p:nvSpPr>
            <p:cNvPr id="62" name="TextBox 61">
              <a:extLst>
                <a:ext uri="{FF2B5EF4-FFF2-40B4-BE49-F238E27FC236}">
                  <a16:creationId xmlns:a16="http://schemas.microsoft.com/office/drawing/2014/main" id="{589AC76D-2121-48E5-981B-8F70F58E04CA}"/>
                </a:ext>
              </a:extLst>
            </p:cNvPr>
            <p:cNvSpPr txBox="1"/>
            <p:nvPr/>
          </p:nvSpPr>
          <p:spPr>
            <a:xfrm>
              <a:off x="2612382" y="5596540"/>
              <a:ext cx="1274643" cy="634533"/>
            </a:xfrm>
            <a:prstGeom prst="rect">
              <a:avLst/>
            </a:prstGeom>
            <a:noFill/>
          </p:spPr>
          <p:txBody>
            <a:bodyPr wrap="square" lIns="182854" tIns="146284" rIns="182854" bIns="14628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Synapse Pipeline</a:t>
              </a:r>
            </a:p>
          </p:txBody>
        </p:sp>
      </p:grpSp>
      <p:cxnSp>
        <p:nvCxnSpPr>
          <p:cNvPr id="63" name="Connector: Elbow 62">
            <a:extLst>
              <a:ext uri="{FF2B5EF4-FFF2-40B4-BE49-F238E27FC236}">
                <a16:creationId xmlns:a16="http://schemas.microsoft.com/office/drawing/2014/main" id="{266A887A-5443-4AA5-B8D1-69110B4B171F}"/>
              </a:ext>
            </a:extLst>
          </p:cNvPr>
          <p:cNvCxnSpPr>
            <a:cxnSpLocks/>
            <a:stCxn id="27" idx="3"/>
            <a:endCxn id="8" idx="2"/>
          </p:cNvCxnSpPr>
          <p:nvPr/>
        </p:nvCxnSpPr>
        <p:spPr>
          <a:xfrm flipV="1">
            <a:off x="4028314" y="4892205"/>
            <a:ext cx="850189"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67" name="Group 66">
            <a:extLst>
              <a:ext uri="{FF2B5EF4-FFF2-40B4-BE49-F238E27FC236}">
                <a16:creationId xmlns:a16="http://schemas.microsoft.com/office/drawing/2014/main" id="{B9D836E3-D771-49EF-99EE-61903CF97691}"/>
              </a:ext>
            </a:extLst>
          </p:cNvPr>
          <p:cNvGrpSpPr/>
          <p:nvPr/>
        </p:nvGrpSpPr>
        <p:grpSpPr>
          <a:xfrm>
            <a:off x="7125632" y="1641342"/>
            <a:ext cx="1148205" cy="1192480"/>
            <a:chOff x="2660684" y="5038424"/>
            <a:chExt cx="1148368" cy="1192649"/>
          </a:xfrm>
        </p:grpSpPr>
        <p:pic>
          <p:nvPicPr>
            <p:cNvPr id="68" name="Graphic 67">
              <a:extLst>
                <a:ext uri="{FF2B5EF4-FFF2-40B4-BE49-F238E27FC236}">
                  <a16:creationId xmlns:a16="http://schemas.microsoft.com/office/drawing/2014/main" id="{B0146FD3-1EFD-4864-AFB6-0A3DB12836C3}"/>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3016480" y="5038424"/>
              <a:ext cx="468443" cy="468443"/>
            </a:xfrm>
            <a:prstGeom prst="rect">
              <a:avLst/>
            </a:prstGeom>
          </p:spPr>
        </p:pic>
        <p:sp>
          <p:nvSpPr>
            <p:cNvPr id="69" name="TextBox 68">
              <a:extLst>
                <a:ext uri="{FF2B5EF4-FFF2-40B4-BE49-F238E27FC236}">
                  <a16:creationId xmlns:a16="http://schemas.microsoft.com/office/drawing/2014/main" id="{E490E254-3B21-48ED-BFAD-B666615E5EC4}"/>
                </a:ext>
              </a:extLst>
            </p:cNvPr>
            <p:cNvSpPr txBox="1"/>
            <p:nvPr/>
          </p:nvSpPr>
          <p:spPr>
            <a:xfrm>
              <a:off x="2660684" y="5596540"/>
              <a:ext cx="1148368" cy="634533"/>
            </a:xfrm>
            <a:prstGeom prst="rect">
              <a:avLst/>
            </a:prstGeom>
            <a:noFill/>
          </p:spPr>
          <p:txBody>
            <a:bodyPr wrap="square" lIns="182854" tIns="146284" rIns="182854" bIns="14628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Synapse Pipeline</a:t>
              </a:r>
            </a:p>
          </p:txBody>
        </p:sp>
      </p:grpSp>
      <p:cxnSp>
        <p:nvCxnSpPr>
          <p:cNvPr id="73" name="Connector: Elbow 72">
            <a:extLst>
              <a:ext uri="{FF2B5EF4-FFF2-40B4-BE49-F238E27FC236}">
                <a16:creationId xmlns:a16="http://schemas.microsoft.com/office/drawing/2014/main" id="{607F29EA-A1C6-4E2C-B4FC-B8CF3E119EF4}"/>
              </a:ext>
            </a:extLst>
          </p:cNvPr>
          <p:cNvCxnSpPr>
            <a:cxnSpLocks/>
            <a:stCxn id="27" idx="3"/>
            <a:endCxn id="9" idx="2"/>
          </p:cNvCxnSpPr>
          <p:nvPr/>
        </p:nvCxnSpPr>
        <p:spPr>
          <a:xfrm flipV="1">
            <a:off x="4028313" y="4892205"/>
            <a:ext cx="3117188"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80" name="Group 79">
            <a:extLst>
              <a:ext uri="{FF2B5EF4-FFF2-40B4-BE49-F238E27FC236}">
                <a16:creationId xmlns:a16="http://schemas.microsoft.com/office/drawing/2014/main" id="{ED03BDFD-1E44-444B-A8D3-451A3DE14274}"/>
              </a:ext>
            </a:extLst>
          </p:cNvPr>
          <p:cNvGrpSpPr/>
          <p:nvPr/>
        </p:nvGrpSpPr>
        <p:grpSpPr>
          <a:xfrm>
            <a:off x="8818091" y="1637364"/>
            <a:ext cx="1274462" cy="1189766"/>
            <a:chOff x="2612382" y="5034521"/>
            <a:chExt cx="1274643" cy="1189935"/>
          </a:xfrm>
        </p:grpSpPr>
        <p:pic>
          <p:nvPicPr>
            <p:cNvPr id="81" name="Graphic 80">
              <a:extLst>
                <a:ext uri="{FF2B5EF4-FFF2-40B4-BE49-F238E27FC236}">
                  <a16:creationId xmlns:a16="http://schemas.microsoft.com/office/drawing/2014/main" id="{2EB6997E-1BF1-4F0B-842A-F4DF33024582}"/>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82" name="TextBox 81">
              <a:extLst>
                <a:ext uri="{FF2B5EF4-FFF2-40B4-BE49-F238E27FC236}">
                  <a16:creationId xmlns:a16="http://schemas.microsoft.com/office/drawing/2014/main" id="{9CAB725A-178F-4846-AA74-19A1BEEAF3BF}"/>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Synapse SQL </a:t>
              </a: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(Provisioned)</a:t>
              </a:r>
            </a:p>
          </p:txBody>
        </p:sp>
      </p:grpSp>
      <p:grpSp>
        <p:nvGrpSpPr>
          <p:cNvPr id="88" name="Group 87">
            <a:extLst>
              <a:ext uri="{FF2B5EF4-FFF2-40B4-BE49-F238E27FC236}">
                <a16:creationId xmlns:a16="http://schemas.microsoft.com/office/drawing/2014/main" id="{C8CE92B3-8A38-4962-A1DA-EDB8EF6B9B00}"/>
              </a:ext>
            </a:extLst>
          </p:cNvPr>
          <p:cNvGrpSpPr/>
          <p:nvPr/>
        </p:nvGrpSpPr>
        <p:grpSpPr>
          <a:xfrm>
            <a:off x="10689860" y="2219706"/>
            <a:ext cx="1274462" cy="1229356"/>
            <a:chOff x="2612382" y="5071818"/>
            <a:chExt cx="1274643" cy="1229530"/>
          </a:xfrm>
        </p:grpSpPr>
        <p:pic>
          <p:nvPicPr>
            <p:cNvPr id="89" name="Graphic 88">
              <a:extLst>
                <a:ext uri="{FF2B5EF4-FFF2-40B4-BE49-F238E27FC236}">
                  <a16:creationId xmlns:a16="http://schemas.microsoft.com/office/drawing/2014/main" id="{7D4EE8C6-559E-482C-B9AA-BD8B44C485E3}"/>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3049874" y="5071818"/>
              <a:ext cx="401656" cy="401656"/>
            </a:xfrm>
            <a:prstGeom prst="rect">
              <a:avLst/>
            </a:prstGeom>
          </p:spPr>
        </p:pic>
        <p:sp>
          <p:nvSpPr>
            <p:cNvPr id="90" name="TextBox 89">
              <a:extLst>
                <a:ext uri="{FF2B5EF4-FFF2-40B4-BE49-F238E27FC236}">
                  <a16:creationId xmlns:a16="http://schemas.microsoft.com/office/drawing/2014/main" id="{2687718B-D561-4EEC-96AD-6263EECA15D3}"/>
                </a:ext>
              </a:extLst>
            </p:cNvPr>
            <p:cNvSpPr txBox="1"/>
            <p:nvPr/>
          </p:nvSpPr>
          <p:spPr>
            <a:xfrm>
              <a:off x="2612382" y="5596540"/>
              <a:ext cx="1274643" cy="704808"/>
            </a:xfrm>
            <a:prstGeom prst="rect">
              <a:avLst/>
            </a:prstGeom>
            <a:noFill/>
          </p:spPr>
          <p:txBody>
            <a:bodyPr wrap="square" lIns="182854" tIns="146284" rIns="182854" bIns="14628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Power BI</a:t>
              </a:r>
            </a:p>
            <a:p>
              <a:pPr marL="0" marR="0" lvl="0" indent="0" algn="ctr" defTabSz="914400" rtl="0" eaLnBrk="1" fontAlgn="auto" latinLnBrk="0" hangingPunct="1">
                <a:lnSpc>
                  <a:spcPct val="90000"/>
                </a:lnSpc>
                <a:spcBef>
                  <a:spcPts val="0"/>
                </a:spcBef>
                <a:spcAft>
                  <a:spcPts val="600"/>
                </a:spcAft>
                <a:buClrTx/>
                <a:buSzTx/>
                <a:buFontTx/>
                <a:buNone/>
                <a:tabLst/>
                <a:defRPr/>
              </a:pPr>
              <a:endPar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p:txBody>
        </p:sp>
      </p:grpSp>
      <p:grpSp>
        <p:nvGrpSpPr>
          <p:cNvPr id="149" name="Group 148">
            <a:extLst>
              <a:ext uri="{FF2B5EF4-FFF2-40B4-BE49-F238E27FC236}">
                <a16:creationId xmlns:a16="http://schemas.microsoft.com/office/drawing/2014/main" id="{BE46F456-DB35-4301-8B3F-202F0BC8CB75}"/>
              </a:ext>
            </a:extLst>
          </p:cNvPr>
          <p:cNvGrpSpPr/>
          <p:nvPr/>
        </p:nvGrpSpPr>
        <p:grpSpPr>
          <a:xfrm>
            <a:off x="8818091" y="2978125"/>
            <a:ext cx="1274462" cy="1189766"/>
            <a:chOff x="2612382" y="5034521"/>
            <a:chExt cx="1274643" cy="1189935"/>
          </a:xfrm>
        </p:grpSpPr>
        <p:pic>
          <p:nvPicPr>
            <p:cNvPr id="150" name="Graphic 149">
              <a:extLst>
                <a:ext uri="{FF2B5EF4-FFF2-40B4-BE49-F238E27FC236}">
                  <a16:creationId xmlns:a16="http://schemas.microsoft.com/office/drawing/2014/main" id="{A0C6A189-9E83-440F-88C0-055D1C1A57DD}"/>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3015591" y="5034521"/>
              <a:ext cx="470221" cy="476250"/>
            </a:xfrm>
            <a:prstGeom prst="rect">
              <a:avLst/>
            </a:prstGeom>
          </p:spPr>
        </p:pic>
        <p:sp>
          <p:nvSpPr>
            <p:cNvPr id="151" name="TextBox 150">
              <a:extLst>
                <a:ext uri="{FF2B5EF4-FFF2-40B4-BE49-F238E27FC236}">
                  <a16:creationId xmlns:a16="http://schemas.microsoft.com/office/drawing/2014/main" id="{F885AA58-4BA7-4B73-9AB6-062C7339DF85}"/>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Synapse SQL </a:t>
              </a: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(Serverless)</a:t>
              </a:r>
            </a:p>
          </p:txBody>
        </p:sp>
      </p:grpSp>
      <p:cxnSp>
        <p:nvCxnSpPr>
          <p:cNvPr id="155" name="Connector: Elbow 154">
            <a:extLst>
              <a:ext uri="{FF2B5EF4-FFF2-40B4-BE49-F238E27FC236}">
                <a16:creationId xmlns:a16="http://schemas.microsoft.com/office/drawing/2014/main" id="{3947CB6D-34D9-4D7B-AF43-B99D0AD7029D}"/>
              </a:ext>
            </a:extLst>
          </p:cNvPr>
          <p:cNvCxnSpPr>
            <a:cxnSpLocks/>
            <a:stCxn id="27" idx="3"/>
            <a:endCxn id="10" idx="2"/>
          </p:cNvCxnSpPr>
          <p:nvPr/>
        </p:nvCxnSpPr>
        <p:spPr>
          <a:xfrm flipV="1">
            <a:off x="4028313" y="4892205"/>
            <a:ext cx="5384186"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C166E098-1CA3-4250-9653-2843C982B9D1}"/>
              </a:ext>
            </a:extLst>
          </p:cNvPr>
          <p:cNvSpPr txBox="1"/>
          <p:nvPr/>
        </p:nvSpPr>
        <p:spPr>
          <a:xfrm>
            <a:off x="4584021" y="2910451"/>
            <a:ext cx="595186" cy="461600"/>
          </a:xfrm>
          <a:prstGeom prst="rect">
            <a:avLst/>
          </a:prstGeom>
          <a:noFill/>
        </p:spPr>
        <p:txBody>
          <a:bodyPr wrap="square" lIns="182854" tIns="146284" rIns="182854" bIns="14628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OR</a:t>
            </a:r>
          </a:p>
        </p:txBody>
      </p:sp>
      <p:grpSp>
        <p:nvGrpSpPr>
          <p:cNvPr id="85" name="Group 84">
            <a:extLst>
              <a:ext uri="{FF2B5EF4-FFF2-40B4-BE49-F238E27FC236}">
                <a16:creationId xmlns:a16="http://schemas.microsoft.com/office/drawing/2014/main" id="{5A5B0620-C0BB-4103-ACA2-4B9E440C4CA0}"/>
              </a:ext>
            </a:extLst>
          </p:cNvPr>
          <p:cNvGrpSpPr/>
          <p:nvPr/>
        </p:nvGrpSpPr>
        <p:grpSpPr>
          <a:xfrm>
            <a:off x="4248849" y="3311116"/>
            <a:ext cx="1274462" cy="1196382"/>
            <a:chOff x="2612382" y="5034521"/>
            <a:chExt cx="1274643" cy="1196552"/>
          </a:xfrm>
        </p:grpSpPr>
        <p:pic>
          <p:nvPicPr>
            <p:cNvPr id="86" name="Graphic 57">
              <a:extLst>
                <a:ext uri="{FF2B5EF4-FFF2-40B4-BE49-F238E27FC236}">
                  <a16:creationId xmlns:a16="http://schemas.microsoft.com/office/drawing/2014/main" id="{5791F666-1FE4-4725-9B63-6A2B13163684}"/>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87" name="TextBox 86">
              <a:extLst>
                <a:ext uri="{FF2B5EF4-FFF2-40B4-BE49-F238E27FC236}">
                  <a16:creationId xmlns:a16="http://schemas.microsoft.com/office/drawing/2014/main" id="{8A02CFCD-897A-47BC-A124-59E1B593246D}"/>
                </a:ext>
              </a:extLst>
            </p:cNvPr>
            <p:cNvSpPr txBox="1"/>
            <p:nvPr/>
          </p:nvSpPr>
          <p:spPr>
            <a:xfrm>
              <a:off x="2612382" y="5596540"/>
              <a:ext cx="1274643" cy="634533"/>
            </a:xfrm>
            <a:prstGeom prst="rect">
              <a:avLst/>
            </a:prstGeom>
            <a:noFill/>
          </p:spPr>
          <p:txBody>
            <a:bodyPr wrap="square" lIns="182854" tIns="146284" rIns="182854" bIns="14628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Synapse Spark</a:t>
              </a:r>
            </a:p>
          </p:txBody>
        </p:sp>
      </p:grpSp>
      <p:pic>
        <p:nvPicPr>
          <p:cNvPr id="93" name="Graphic 92">
            <a:extLst>
              <a:ext uri="{FF2B5EF4-FFF2-40B4-BE49-F238E27FC236}">
                <a16:creationId xmlns:a16="http://schemas.microsoft.com/office/drawing/2014/main" id="{950BC18E-750C-4B71-B634-C55CB6AC12D7}"/>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p:blipFill>
        <p:spPr>
          <a:xfrm>
            <a:off x="1818413" y="1247195"/>
            <a:ext cx="476183" cy="476183"/>
          </a:xfrm>
          <a:prstGeom prst="rect">
            <a:avLst/>
          </a:prstGeom>
        </p:spPr>
      </p:pic>
      <p:cxnSp>
        <p:nvCxnSpPr>
          <p:cNvPr id="42" name="Straight Connector 41">
            <a:extLst>
              <a:ext uri="{FF2B5EF4-FFF2-40B4-BE49-F238E27FC236}">
                <a16:creationId xmlns:a16="http://schemas.microsoft.com/office/drawing/2014/main" id="{5245D802-EA6E-4B7C-9EE0-7817965E8594}"/>
              </a:ext>
            </a:extLst>
          </p:cNvPr>
          <p:cNvCxnSpPr>
            <a:cxnSpLocks/>
          </p:cNvCxnSpPr>
          <p:nvPr/>
        </p:nvCxnSpPr>
        <p:spPr>
          <a:xfrm>
            <a:off x="3640059" y="1130254"/>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6186E06-BDE4-4163-99CD-CE440F0BA125}"/>
              </a:ext>
            </a:extLst>
          </p:cNvPr>
          <p:cNvCxnSpPr>
            <a:cxnSpLocks/>
          </p:cNvCxnSpPr>
          <p:nvPr/>
        </p:nvCxnSpPr>
        <p:spPr>
          <a:xfrm>
            <a:off x="3831533" y="1130254"/>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C11E1227-F937-4C9E-BE48-65C75A1E6F56}"/>
              </a:ext>
            </a:extLst>
          </p:cNvPr>
          <p:cNvCxnSpPr>
            <a:cxnSpLocks/>
          </p:cNvCxnSpPr>
          <p:nvPr/>
        </p:nvCxnSpPr>
        <p:spPr>
          <a:xfrm>
            <a:off x="5903501" y="11112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7FE93577-B564-4770-89A7-0B8B3C85EDA2}"/>
              </a:ext>
            </a:extLst>
          </p:cNvPr>
          <p:cNvCxnSpPr>
            <a:cxnSpLocks/>
          </p:cNvCxnSpPr>
          <p:nvPr/>
        </p:nvCxnSpPr>
        <p:spPr>
          <a:xfrm>
            <a:off x="6123547" y="11112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C149FD07-CFC5-4D57-8866-889AA73061E9}"/>
              </a:ext>
            </a:extLst>
          </p:cNvPr>
          <p:cNvCxnSpPr>
            <a:cxnSpLocks/>
          </p:cNvCxnSpPr>
          <p:nvPr/>
        </p:nvCxnSpPr>
        <p:spPr>
          <a:xfrm>
            <a:off x="8192363" y="1111228"/>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F6D0BF86-2493-4424-A743-CF7E3C48176B}"/>
              </a:ext>
            </a:extLst>
          </p:cNvPr>
          <p:cNvCxnSpPr>
            <a:cxnSpLocks/>
          </p:cNvCxnSpPr>
          <p:nvPr/>
        </p:nvCxnSpPr>
        <p:spPr>
          <a:xfrm>
            <a:off x="8383837" y="1111228"/>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6940DB23-03D2-4087-A4E4-082508B1A27D}"/>
              </a:ext>
            </a:extLst>
          </p:cNvPr>
          <p:cNvCxnSpPr>
            <a:cxnSpLocks/>
          </p:cNvCxnSpPr>
          <p:nvPr/>
        </p:nvCxnSpPr>
        <p:spPr>
          <a:xfrm>
            <a:off x="10449944" y="11207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6A09E77D-9864-490A-82E1-39ED67BB9E9E}"/>
              </a:ext>
            </a:extLst>
          </p:cNvPr>
          <p:cNvCxnSpPr>
            <a:cxnSpLocks/>
          </p:cNvCxnSpPr>
          <p:nvPr/>
        </p:nvCxnSpPr>
        <p:spPr>
          <a:xfrm>
            <a:off x="10641419" y="11207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A0145A4B-040C-4CCC-BF27-EE50A211DE5E}"/>
              </a:ext>
            </a:extLst>
          </p:cNvPr>
          <p:cNvSpPr/>
          <p:nvPr/>
        </p:nvSpPr>
        <p:spPr>
          <a:xfrm>
            <a:off x="2306104" y="1317602"/>
            <a:ext cx="3360059" cy="346521"/>
          </a:xfrm>
          <a:prstGeom prst="rect">
            <a:avLst/>
          </a:prstGeom>
          <a:solidFill>
            <a:schemeClr val="bg1"/>
          </a:solidFill>
        </p:spPr>
        <p:txBody>
          <a:bodyPr wrap="none">
            <a:sp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1800" b="1" i="0" u="none" strike="noStrike" kern="1200" cap="none" spc="0" normalizeH="0" baseline="0" noProof="0">
                <a:ln>
                  <a:noFill/>
                </a:ln>
                <a:solidFill>
                  <a:srgbClr val="3B2E58"/>
                </a:solidFill>
                <a:effectLst/>
                <a:uLnTx/>
                <a:uFillTx/>
                <a:latin typeface="Segoe UI"/>
                <a:ea typeface="Segoe UI" pitchFamily="34" charset="0"/>
                <a:cs typeface="Segoe UI" pitchFamily="34" charset="0"/>
              </a:rPr>
              <a:t>AZURE SYNAPSE ANALYTICS</a:t>
            </a:r>
          </a:p>
        </p:txBody>
      </p:sp>
      <p:sp>
        <p:nvSpPr>
          <p:cNvPr id="55" name="Arrow: Right 54">
            <a:extLst>
              <a:ext uri="{FF2B5EF4-FFF2-40B4-BE49-F238E27FC236}">
                <a16:creationId xmlns:a16="http://schemas.microsoft.com/office/drawing/2014/main" id="{761DC93B-B105-4642-B9E0-F29C47C3E526}"/>
              </a:ext>
            </a:extLst>
          </p:cNvPr>
          <p:cNvSpPr/>
          <p:nvPr/>
        </p:nvSpPr>
        <p:spPr bwMode="auto">
          <a:xfrm>
            <a:off x="3552131"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6" name="Arrow: Right 115">
            <a:extLst>
              <a:ext uri="{FF2B5EF4-FFF2-40B4-BE49-F238E27FC236}">
                <a16:creationId xmlns:a16="http://schemas.microsoft.com/office/drawing/2014/main" id="{8C011AB4-E0DF-4E22-904B-FBEE9119E3FC}"/>
              </a:ext>
            </a:extLst>
          </p:cNvPr>
          <p:cNvSpPr/>
          <p:nvPr/>
        </p:nvSpPr>
        <p:spPr bwMode="auto">
          <a:xfrm>
            <a:off x="5875580"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7" name="Arrow: Right 116">
            <a:extLst>
              <a:ext uri="{FF2B5EF4-FFF2-40B4-BE49-F238E27FC236}">
                <a16:creationId xmlns:a16="http://schemas.microsoft.com/office/drawing/2014/main" id="{A5AD10B9-C583-4572-94B0-D2255046662D}"/>
              </a:ext>
            </a:extLst>
          </p:cNvPr>
          <p:cNvSpPr/>
          <p:nvPr/>
        </p:nvSpPr>
        <p:spPr bwMode="auto">
          <a:xfrm>
            <a:off x="8085121"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8" name="Arrow: Right 117">
            <a:extLst>
              <a:ext uri="{FF2B5EF4-FFF2-40B4-BE49-F238E27FC236}">
                <a16:creationId xmlns:a16="http://schemas.microsoft.com/office/drawing/2014/main" id="{8C10096F-B147-452D-8A14-299BF96B6C6D}"/>
              </a:ext>
            </a:extLst>
          </p:cNvPr>
          <p:cNvSpPr/>
          <p:nvPr/>
        </p:nvSpPr>
        <p:spPr bwMode="auto">
          <a:xfrm>
            <a:off x="10385922"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0" name="Arrow: Right 119">
            <a:extLst>
              <a:ext uri="{FF2B5EF4-FFF2-40B4-BE49-F238E27FC236}">
                <a16:creationId xmlns:a16="http://schemas.microsoft.com/office/drawing/2014/main" id="{CE37F92E-E716-405A-B233-04C7090463A5}"/>
              </a:ext>
            </a:extLst>
          </p:cNvPr>
          <p:cNvSpPr/>
          <p:nvPr/>
        </p:nvSpPr>
        <p:spPr bwMode="auto">
          <a:xfrm>
            <a:off x="1253213" y="2705536"/>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24" name="Group 123">
            <a:extLst>
              <a:ext uri="{FF2B5EF4-FFF2-40B4-BE49-F238E27FC236}">
                <a16:creationId xmlns:a16="http://schemas.microsoft.com/office/drawing/2014/main" id="{7973E965-55D7-4B30-9745-B4502393E588}"/>
              </a:ext>
            </a:extLst>
          </p:cNvPr>
          <p:cNvGrpSpPr/>
          <p:nvPr/>
        </p:nvGrpSpPr>
        <p:grpSpPr>
          <a:xfrm>
            <a:off x="7067085" y="3305668"/>
            <a:ext cx="1274462" cy="1189766"/>
            <a:chOff x="2612382" y="5034521"/>
            <a:chExt cx="1274643" cy="1189935"/>
          </a:xfrm>
        </p:grpSpPr>
        <p:pic>
          <p:nvPicPr>
            <p:cNvPr id="125" name="Graphic 149">
              <a:extLst>
                <a:ext uri="{FF2B5EF4-FFF2-40B4-BE49-F238E27FC236}">
                  <a16:creationId xmlns:a16="http://schemas.microsoft.com/office/drawing/2014/main" id="{93CFEF97-B34E-4110-BF0B-413E70A052C2}"/>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3015591" y="5034521"/>
              <a:ext cx="470221" cy="476250"/>
            </a:xfrm>
            <a:prstGeom prst="rect">
              <a:avLst/>
            </a:prstGeom>
          </p:spPr>
        </p:pic>
        <p:sp>
          <p:nvSpPr>
            <p:cNvPr id="126" name="TextBox 125">
              <a:extLst>
                <a:ext uri="{FF2B5EF4-FFF2-40B4-BE49-F238E27FC236}">
                  <a16:creationId xmlns:a16="http://schemas.microsoft.com/office/drawing/2014/main" id="{8DF7044A-8746-43A3-86B9-5C22145D2E33}"/>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Synapse SQL </a:t>
              </a: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(Serverless)</a:t>
              </a:r>
            </a:p>
          </p:txBody>
        </p:sp>
      </p:grpSp>
      <p:grpSp>
        <p:nvGrpSpPr>
          <p:cNvPr id="127" name="Group 126">
            <a:extLst>
              <a:ext uri="{FF2B5EF4-FFF2-40B4-BE49-F238E27FC236}">
                <a16:creationId xmlns:a16="http://schemas.microsoft.com/office/drawing/2014/main" id="{A1288399-D5B4-43C4-8082-C6C5C18E4D08}"/>
              </a:ext>
            </a:extLst>
          </p:cNvPr>
          <p:cNvGrpSpPr/>
          <p:nvPr/>
        </p:nvGrpSpPr>
        <p:grpSpPr>
          <a:xfrm>
            <a:off x="6128563" y="3304551"/>
            <a:ext cx="1274462" cy="1196382"/>
            <a:chOff x="2612382" y="5034521"/>
            <a:chExt cx="1274643" cy="1196552"/>
          </a:xfrm>
        </p:grpSpPr>
        <p:pic>
          <p:nvPicPr>
            <p:cNvPr id="128" name="Graphic 57">
              <a:extLst>
                <a:ext uri="{FF2B5EF4-FFF2-40B4-BE49-F238E27FC236}">
                  <a16:creationId xmlns:a16="http://schemas.microsoft.com/office/drawing/2014/main" id="{FAE1090B-BB4D-43DD-8514-DEC363155D88}"/>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129" name="TextBox 128">
              <a:extLst>
                <a:ext uri="{FF2B5EF4-FFF2-40B4-BE49-F238E27FC236}">
                  <a16:creationId xmlns:a16="http://schemas.microsoft.com/office/drawing/2014/main" id="{8E90D64F-0D60-404D-BA6D-D37E95A0118B}"/>
                </a:ext>
              </a:extLst>
            </p:cNvPr>
            <p:cNvSpPr txBox="1"/>
            <p:nvPr/>
          </p:nvSpPr>
          <p:spPr>
            <a:xfrm>
              <a:off x="2612382" y="5596540"/>
              <a:ext cx="1274643" cy="634533"/>
            </a:xfrm>
            <a:prstGeom prst="rect">
              <a:avLst/>
            </a:prstGeom>
            <a:noFill/>
          </p:spPr>
          <p:txBody>
            <a:bodyPr wrap="square" lIns="182854" tIns="146284" rIns="182854" bIns="14628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Synapse Spark</a:t>
              </a:r>
            </a:p>
          </p:txBody>
        </p:sp>
      </p:grpSp>
      <p:grpSp>
        <p:nvGrpSpPr>
          <p:cNvPr id="130" name="Group 129">
            <a:extLst>
              <a:ext uri="{FF2B5EF4-FFF2-40B4-BE49-F238E27FC236}">
                <a16:creationId xmlns:a16="http://schemas.microsoft.com/office/drawing/2014/main" id="{FAEBF8DC-3E16-4685-8EC2-99128EFB2B55}"/>
              </a:ext>
            </a:extLst>
          </p:cNvPr>
          <p:cNvGrpSpPr/>
          <p:nvPr/>
        </p:nvGrpSpPr>
        <p:grpSpPr>
          <a:xfrm>
            <a:off x="6091105" y="1637439"/>
            <a:ext cx="1274462" cy="1189766"/>
            <a:chOff x="2612382" y="5034521"/>
            <a:chExt cx="1274643" cy="1189935"/>
          </a:xfrm>
        </p:grpSpPr>
        <p:pic>
          <p:nvPicPr>
            <p:cNvPr id="131" name="Graphic 57">
              <a:extLst>
                <a:ext uri="{FF2B5EF4-FFF2-40B4-BE49-F238E27FC236}">
                  <a16:creationId xmlns:a16="http://schemas.microsoft.com/office/drawing/2014/main" id="{9152D512-4EB3-4303-97C0-80CC350783E6}"/>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132" name="TextBox 131">
              <a:extLst>
                <a:ext uri="{FF2B5EF4-FFF2-40B4-BE49-F238E27FC236}">
                  <a16:creationId xmlns:a16="http://schemas.microsoft.com/office/drawing/2014/main" id="{91F8165F-204A-4964-9FBF-780475E14A6A}"/>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Synapse SQL </a:t>
              </a: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(Provisioned)</a:t>
              </a:r>
            </a:p>
          </p:txBody>
        </p:sp>
      </p:grpSp>
      <p:sp>
        <p:nvSpPr>
          <p:cNvPr id="133" name="TextBox 132">
            <a:extLst>
              <a:ext uri="{FF2B5EF4-FFF2-40B4-BE49-F238E27FC236}">
                <a16:creationId xmlns:a16="http://schemas.microsoft.com/office/drawing/2014/main" id="{1CF54385-E716-4CBE-BC11-F0FE0C4EB928}"/>
              </a:ext>
            </a:extLst>
          </p:cNvPr>
          <p:cNvSpPr txBox="1"/>
          <p:nvPr/>
        </p:nvSpPr>
        <p:spPr>
          <a:xfrm>
            <a:off x="6909521" y="2913563"/>
            <a:ext cx="595186" cy="461600"/>
          </a:xfrm>
          <a:prstGeom prst="rect">
            <a:avLst/>
          </a:prstGeom>
          <a:noFill/>
        </p:spPr>
        <p:txBody>
          <a:bodyPr wrap="square" lIns="182854" tIns="146284" rIns="182854" bIns="14628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OR</a:t>
            </a:r>
          </a:p>
        </p:txBody>
      </p:sp>
      <p:cxnSp>
        <p:nvCxnSpPr>
          <p:cNvPr id="3" name="Straight Connector 2">
            <a:extLst>
              <a:ext uri="{FF2B5EF4-FFF2-40B4-BE49-F238E27FC236}">
                <a16:creationId xmlns:a16="http://schemas.microsoft.com/office/drawing/2014/main" id="{238FEE79-B352-47EB-9B36-172EB8F6A4F0}"/>
              </a:ext>
            </a:extLst>
          </p:cNvPr>
          <p:cNvCxnSpPr/>
          <p:nvPr/>
        </p:nvCxnSpPr>
        <p:spPr>
          <a:xfrm>
            <a:off x="2404547" y="1577288"/>
            <a:ext cx="9547744" cy="0"/>
          </a:xfrm>
          <a:prstGeom prst="line">
            <a:avLst/>
          </a:prstGeom>
          <a:ln>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606C0F09-8878-4361-B3D0-D2E2DD2967B0}"/>
              </a:ext>
            </a:extLst>
          </p:cNvPr>
          <p:cNvSpPr txBox="1"/>
          <p:nvPr/>
        </p:nvSpPr>
        <p:spPr>
          <a:xfrm>
            <a:off x="-181628" y="2574514"/>
            <a:ext cx="1522474" cy="683143"/>
          </a:xfrm>
          <a:prstGeom prst="rect">
            <a:avLst/>
          </a:prstGeom>
          <a:noFill/>
        </p:spPr>
        <p:txBody>
          <a:bodyPr wrap="square" lIns="182854" tIns="146284" rIns="182854" bIns="14628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1"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Data </a:t>
            </a:r>
            <a:br>
              <a:rPr kumimoji="0" lang="en-US" sz="1400" b="1"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br>
            <a:r>
              <a:rPr kumimoji="0" lang="en-US" sz="1400" b="1"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Sources</a:t>
            </a:r>
            <a:endParaRPr kumimoji="0" lang="en-US" sz="14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28933673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6"/>
                                        </p:tgtEl>
                                        <p:attrNameLst>
                                          <p:attrName>style.visibility</p:attrName>
                                        </p:attrNameLst>
                                      </p:cBhvr>
                                      <p:to>
                                        <p:strVal val="visible"/>
                                      </p:to>
                                    </p:set>
                                    <p:anim calcmode="lin" valueType="num">
                                      <p:cBhvr additive="base">
                                        <p:cTn id="7" dur="500" fill="hold"/>
                                        <p:tgtEl>
                                          <p:spTgt spid="106"/>
                                        </p:tgtEl>
                                        <p:attrNameLst>
                                          <p:attrName>ppt_x</p:attrName>
                                        </p:attrNameLst>
                                      </p:cBhvr>
                                      <p:tavLst>
                                        <p:tav tm="0">
                                          <p:val>
                                            <p:strVal val="#ppt_x"/>
                                          </p:val>
                                        </p:tav>
                                        <p:tav tm="100000">
                                          <p:val>
                                            <p:strVal val="#ppt_x"/>
                                          </p:val>
                                        </p:tav>
                                      </p:tavLst>
                                    </p:anim>
                                    <p:anim calcmode="lin" valueType="num">
                                      <p:cBhvr additive="base">
                                        <p:cTn id="8" dur="500" fill="hold"/>
                                        <p:tgtEl>
                                          <p:spTgt spid="10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16"/>
                                        </p:tgtEl>
                                        <p:attrNameLst>
                                          <p:attrName>style.visibility</p:attrName>
                                        </p:attrNameLst>
                                      </p:cBhvr>
                                      <p:to>
                                        <p:strVal val="visible"/>
                                      </p:to>
                                    </p:set>
                                    <p:anim calcmode="lin" valueType="num">
                                      <p:cBhvr additive="base">
                                        <p:cTn id="11" dur="500" fill="hold"/>
                                        <p:tgtEl>
                                          <p:spTgt spid="116"/>
                                        </p:tgtEl>
                                        <p:attrNameLst>
                                          <p:attrName>ppt_x</p:attrName>
                                        </p:attrNameLst>
                                      </p:cBhvr>
                                      <p:tavLst>
                                        <p:tav tm="0">
                                          <p:val>
                                            <p:strVal val="#ppt_x"/>
                                          </p:val>
                                        </p:tav>
                                        <p:tav tm="100000">
                                          <p:val>
                                            <p:strVal val="#ppt_x"/>
                                          </p:val>
                                        </p:tav>
                                      </p:tavLst>
                                    </p:anim>
                                    <p:anim calcmode="lin" valueType="num">
                                      <p:cBhvr additive="base">
                                        <p:cTn id="12" dur="500" fill="hold"/>
                                        <p:tgtEl>
                                          <p:spTgt spid="116"/>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ppt_x"/>
                                          </p:val>
                                        </p:tav>
                                        <p:tav tm="100000">
                                          <p:val>
                                            <p:strVal val="#ppt_x"/>
                                          </p:val>
                                        </p:tav>
                                      </p:tavLst>
                                    </p:anim>
                                    <p:anim calcmode="lin" valueType="num">
                                      <p:cBhvr additive="base">
                                        <p:cTn id="16" dur="500" fill="hold"/>
                                        <p:tgtEl>
                                          <p:spTgt spid="9"/>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67"/>
                                        </p:tgtEl>
                                        <p:attrNameLst>
                                          <p:attrName>style.visibility</p:attrName>
                                        </p:attrNameLst>
                                      </p:cBhvr>
                                      <p:to>
                                        <p:strVal val="visible"/>
                                      </p:to>
                                    </p:set>
                                    <p:anim calcmode="lin" valueType="num">
                                      <p:cBhvr additive="base">
                                        <p:cTn id="19" dur="500" fill="hold"/>
                                        <p:tgtEl>
                                          <p:spTgt spid="67"/>
                                        </p:tgtEl>
                                        <p:attrNameLst>
                                          <p:attrName>ppt_x</p:attrName>
                                        </p:attrNameLst>
                                      </p:cBhvr>
                                      <p:tavLst>
                                        <p:tav tm="0">
                                          <p:val>
                                            <p:strVal val="#ppt_x"/>
                                          </p:val>
                                        </p:tav>
                                        <p:tav tm="100000">
                                          <p:val>
                                            <p:strVal val="#ppt_x"/>
                                          </p:val>
                                        </p:tav>
                                      </p:tavLst>
                                    </p:anim>
                                    <p:anim calcmode="lin" valueType="num">
                                      <p:cBhvr additive="base">
                                        <p:cTn id="20" dur="500" fill="hold"/>
                                        <p:tgtEl>
                                          <p:spTgt spid="67"/>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11"/>
                                        </p:tgtEl>
                                        <p:attrNameLst>
                                          <p:attrName>style.visibility</p:attrName>
                                        </p:attrNameLst>
                                      </p:cBhvr>
                                      <p:to>
                                        <p:strVal val="visible"/>
                                      </p:to>
                                    </p:set>
                                    <p:anim calcmode="lin" valueType="num">
                                      <p:cBhvr additive="base">
                                        <p:cTn id="23" dur="500" fill="hold"/>
                                        <p:tgtEl>
                                          <p:spTgt spid="111"/>
                                        </p:tgtEl>
                                        <p:attrNameLst>
                                          <p:attrName>ppt_x</p:attrName>
                                        </p:attrNameLst>
                                      </p:cBhvr>
                                      <p:tavLst>
                                        <p:tav tm="0">
                                          <p:val>
                                            <p:strVal val="#ppt_x"/>
                                          </p:val>
                                        </p:tav>
                                        <p:tav tm="100000">
                                          <p:val>
                                            <p:strVal val="#ppt_x"/>
                                          </p:val>
                                        </p:tav>
                                      </p:tavLst>
                                    </p:anim>
                                    <p:anim calcmode="lin" valueType="num">
                                      <p:cBhvr additive="base">
                                        <p:cTn id="24" dur="500" fill="hold"/>
                                        <p:tgtEl>
                                          <p:spTgt spid="111"/>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27"/>
                                        </p:tgtEl>
                                        <p:attrNameLst>
                                          <p:attrName>style.visibility</p:attrName>
                                        </p:attrNameLst>
                                      </p:cBhvr>
                                      <p:to>
                                        <p:strVal val="visible"/>
                                      </p:to>
                                    </p:set>
                                    <p:anim calcmode="lin" valueType="num">
                                      <p:cBhvr additive="base">
                                        <p:cTn id="27" dur="500" fill="hold"/>
                                        <p:tgtEl>
                                          <p:spTgt spid="127"/>
                                        </p:tgtEl>
                                        <p:attrNameLst>
                                          <p:attrName>ppt_x</p:attrName>
                                        </p:attrNameLst>
                                      </p:cBhvr>
                                      <p:tavLst>
                                        <p:tav tm="0">
                                          <p:val>
                                            <p:strVal val="#ppt_x"/>
                                          </p:val>
                                        </p:tav>
                                        <p:tav tm="100000">
                                          <p:val>
                                            <p:strVal val="#ppt_x"/>
                                          </p:val>
                                        </p:tav>
                                      </p:tavLst>
                                    </p:anim>
                                    <p:anim calcmode="lin" valueType="num">
                                      <p:cBhvr additive="base">
                                        <p:cTn id="28" dur="500" fill="hold"/>
                                        <p:tgtEl>
                                          <p:spTgt spid="127"/>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30"/>
                                        </p:tgtEl>
                                        <p:attrNameLst>
                                          <p:attrName>style.visibility</p:attrName>
                                        </p:attrNameLst>
                                      </p:cBhvr>
                                      <p:to>
                                        <p:strVal val="visible"/>
                                      </p:to>
                                    </p:set>
                                    <p:anim calcmode="lin" valueType="num">
                                      <p:cBhvr additive="base">
                                        <p:cTn id="31" dur="500" fill="hold"/>
                                        <p:tgtEl>
                                          <p:spTgt spid="130"/>
                                        </p:tgtEl>
                                        <p:attrNameLst>
                                          <p:attrName>ppt_x</p:attrName>
                                        </p:attrNameLst>
                                      </p:cBhvr>
                                      <p:tavLst>
                                        <p:tav tm="0">
                                          <p:val>
                                            <p:strVal val="#ppt_x"/>
                                          </p:val>
                                        </p:tav>
                                        <p:tav tm="100000">
                                          <p:val>
                                            <p:strVal val="#ppt_x"/>
                                          </p:val>
                                        </p:tav>
                                      </p:tavLst>
                                    </p:anim>
                                    <p:anim calcmode="lin" valueType="num">
                                      <p:cBhvr additive="base">
                                        <p:cTn id="32" dur="500" fill="hold"/>
                                        <p:tgtEl>
                                          <p:spTgt spid="130"/>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33"/>
                                        </p:tgtEl>
                                        <p:attrNameLst>
                                          <p:attrName>style.visibility</p:attrName>
                                        </p:attrNameLst>
                                      </p:cBhvr>
                                      <p:to>
                                        <p:strVal val="visible"/>
                                      </p:to>
                                    </p:set>
                                    <p:anim calcmode="lin" valueType="num">
                                      <p:cBhvr additive="base">
                                        <p:cTn id="35" dur="500" fill="hold"/>
                                        <p:tgtEl>
                                          <p:spTgt spid="133"/>
                                        </p:tgtEl>
                                        <p:attrNameLst>
                                          <p:attrName>ppt_x</p:attrName>
                                        </p:attrNameLst>
                                      </p:cBhvr>
                                      <p:tavLst>
                                        <p:tav tm="0">
                                          <p:val>
                                            <p:strVal val="#ppt_x"/>
                                          </p:val>
                                        </p:tav>
                                        <p:tav tm="100000">
                                          <p:val>
                                            <p:strVal val="#ppt_x"/>
                                          </p:val>
                                        </p:tav>
                                      </p:tavLst>
                                    </p:anim>
                                    <p:anim calcmode="lin" valueType="num">
                                      <p:cBhvr additive="base">
                                        <p:cTn id="36" dur="500" fill="hold"/>
                                        <p:tgtEl>
                                          <p:spTgt spid="133"/>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124"/>
                                        </p:tgtEl>
                                        <p:attrNameLst>
                                          <p:attrName>style.visibility</p:attrName>
                                        </p:attrNameLst>
                                      </p:cBhvr>
                                      <p:to>
                                        <p:strVal val="visible"/>
                                      </p:to>
                                    </p:set>
                                    <p:anim calcmode="lin" valueType="num">
                                      <p:cBhvr additive="base">
                                        <p:cTn id="39" dur="500" fill="hold"/>
                                        <p:tgtEl>
                                          <p:spTgt spid="124"/>
                                        </p:tgtEl>
                                        <p:attrNameLst>
                                          <p:attrName>ppt_x</p:attrName>
                                        </p:attrNameLst>
                                      </p:cBhvr>
                                      <p:tavLst>
                                        <p:tav tm="0">
                                          <p:val>
                                            <p:strVal val="#ppt_x"/>
                                          </p:val>
                                        </p:tav>
                                        <p:tav tm="100000">
                                          <p:val>
                                            <p:strVal val="#ppt_x"/>
                                          </p:val>
                                        </p:tav>
                                      </p:tavLst>
                                    </p:anim>
                                    <p:anim calcmode="lin" valueType="num">
                                      <p:cBhvr additive="base">
                                        <p:cTn id="40" dur="500" fill="hold"/>
                                        <p:tgtEl>
                                          <p:spTgt spid="124"/>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10"/>
                                        </p:tgtEl>
                                        <p:attrNameLst>
                                          <p:attrName>style.visibility</p:attrName>
                                        </p:attrNameLst>
                                      </p:cBhvr>
                                      <p:to>
                                        <p:strVal val="visible"/>
                                      </p:to>
                                    </p:set>
                                    <p:anim calcmode="lin" valueType="num">
                                      <p:cBhvr additive="base">
                                        <p:cTn id="45" dur="500" fill="hold"/>
                                        <p:tgtEl>
                                          <p:spTgt spid="10"/>
                                        </p:tgtEl>
                                        <p:attrNameLst>
                                          <p:attrName>ppt_x</p:attrName>
                                        </p:attrNameLst>
                                      </p:cBhvr>
                                      <p:tavLst>
                                        <p:tav tm="0">
                                          <p:val>
                                            <p:strVal val="#ppt_x"/>
                                          </p:val>
                                        </p:tav>
                                        <p:tav tm="100000">
                                          <p:val>
                                            <p:strVal val="#ppt_x"/>
                                          </p:val>
                                        </p:tav>
                                      </p:tavLst>
                                    </p:anim>
                                    <p:anim calcmode="lin" valueType="num">
                                      <p:cBhvr additive="base">
                                        <p:cTn id="46" dur="500" fill="hold"/>
                                        <p:tgtEl>
                                          <p:spTgt spid="10"/>
                                        </p:tgtEl>
                                        <p:attrNameLst>
                                          <p:attrName>ppt_y</p:attrName>
                                        </p:attrNameLst>
                                      </p:cBhvr>
                                      <p:tavLst>
                                        <p:tav tm="0">
                                          <p:val>
                                            <p:strVal val="1+#ppt_h/2"/>
                                          </p:val>
                                        </p:tav>
                                        <p:tav tm="100000">
                                          <p:val>
                                            <p:strVal val="#ppt_y"/>
                                          </p:val>
                                        </p:tav>
                                      </p:tavLst>
                                    </p:anim>
                                  </p:childTnLst>
                                </p:cTn>
                              </p:par>
                              <p:par>
                                <p:cTn id="47" presetID="2" presetClass="entr" presetSubtype="4" fill="hold" nodeType="withEffect">
                                  <p:stCondLst>
                                    <p:cond delay="0"/>
                                  </p:stCondLst>
                                  <p:childTnLst>
                                    <p:set>
                                      <p:cBhvr>
                                        <p:cTn id="48" dur="1" fill="hold">
                                          <p:stCondLst>
                                            <p:cond delay="0"/>
                                          </p:stCondLst>
                                        </p:cTn>
                                        <p:tgtEl>
                                          <p:spTgt spid="80"/>
                                        </p:tgtEl>
                                        <p:attrNameLst>
                                          <p:attrName>style.visibility</p:attrName>
                                        </p:attrNameLst>
                                      </p:cBhvr>
                                      <p:to>
                                        <p:strVal val="visible"/>
                                      </p:to>
                                    </p:set>
                                    <p:anim calcmode="lin" valueType="num">
                                      <p:cBhvr additive="base">
                                        <p:cTn id="49" dur="500" fill="hold"/>
                                        <p:tgtEl>
                                          <p:spTgt spid="80"/>
                                        </p:tgtEl>
                                        <p:attrNameLst>
                                          <p:attrName>ppt_x</p:attrName>
                                        </p:attrNameLst>
                                      </p:cBhvr>
                                      <p:tavLst>
                                        <p:tav tm="0">
                                          <p:val>
                                            <p:strVal val="#ppt_x"/>
                                          </p:val>
                                        </p:tav>
                                        <p:tav tm="100000">
                                          <p:val>
                                            <p:strVal val="#ppt_x"/>
                                          </p:val>
                                        </p:tav>
                                      </p:tavLst>
                                    </p:anim>
                                    <p:anim calcmode="lin" valueType="num">
                                      <p:cBhvr additive="base">
                                        <p:cTn id="50" dur="500" fill="hold"/>
                                        <p:tgtEl>
                                          <p:spTgt spid="80"/>
                                        </p:tgtEl>
                                        <p:attrNameLst>
                                          <p:attrName>ppt_y</p:attrName>
                                        </p:attrNameLst>
                                      </p:cBhvr>
                                      <p:tavLst>
                                        <p:tav tm="0">
                                          <p:val>
                                            <p:strVal val="1+#ppt_h/2"/>
                                          </p:val>
                                        </p:tav>
                                        <p:tav tm="100000">
                                          <p:val>
                                            <p:strVal val="#ppt_y"/>
                                          </p:val>
                                        </p:tav>
                                      </p:tavLst>
                                    </p:anim>
                                  </p:childTnLst>
                                </p:cTn>
                              </p:par>
                              <p:par>
                                <p:cTn id="51" presetID="2" presetClass="entr" presetSubtype="4" fill="hold" nodeType="withEffect">
                                  <p:stCondLst>
                                    <p:cond delay="0"/>
                                  </p:stCondLst>
                                  <p:childTnLst>
                                    <p:set>
                                      <p:cBhvr>
                                        <p:cTn id="52" dur="1" fill="hold">
                                          <p:stCondLst>
                                            <p:cond delay="0"/>
                                          </p:stCondLst>
                                        </p:cTn>
                                        <p:tgtEl>
                                          <p:spTgt spid="149"/>
                                        </p:tgtEl>
                                        <p:attrNameLst>
                                          <p:attrName>style.visibility</p:attrName>
                                        </p:attrNameLst>
                                      </p:cBhvr>
                                      <p:to>
                                        <p:strVal val="visible"/>
                                      </p:to>
                                    </p:set>
                                    <p:anim calcmode="lin" valueType="num">
                                      <p:cBhvr additive="base">
                                        <p:cTn id="53" dur="500" fill="hold"/>
                                        <p:tgtEl>
                                          <p:spTgt spid="149"/>
                                        </p:tgtEl>
                                        <p:attrNameLst>
                                          <p:attrName>ppt_x</p:attrName>
                                        </p:attrNameLst>
                                      </p:cBhvr>
                                      <p:tavLst>
                                        <p:tav tm="0">
                                          <p:val>
                                            <p:strVal val="#ppt_x"/>
                                          </p:val>
                                        </p:tav>
                                        <p:tav tm="100000">
                                          <p:val>
                                            <p:strVal val="#ppt_x"/>
                                          </p:val>
                                        </p:tav>
                                      </p:tavLst>
                                    </p:anim>
                                    <p:anim calcmode="lin" valueType="num">
                                      <p:cBhvr additive="base">
                                        <p:cTn id="54" dur="500" fill="hold"/>
                                        <p:tgtEl>
                                          <p:spTgt spid="149"/>
                                        </p:tgtEl>
                                        <p:attrNameLst>
                                          <p:attrName>ppt_y</p:attrName>
                                        </p:attrNameLst>
                                      </p:cBhvr>
                                      <p:tavLst>
                                        <p:tav tm="0">
                                          <p:val>
                                            <p:strVal val="1+#ppt_h/2"/>
                                          </p:val>
                                        </p:tav>
                                        <p:tav tm="100000">
                                          <p:val>
                                            <p:strVal val="#ppt_y"/>
                                          </p:val>
                                        </p:tav>
                                      </p:tavLst>
                                    </p:anim>
                                  </p:childTnLst>
                                </p:cTn>
                              </p:par>
                              <p:par>
                                <p:cTn id="55" presetID="2" presetClass="entr" presetSubtype="4" fill="hold" nodeType="withEffect">
                                  <p:stCondLst>
                                    <p:cond delay="0"/>
                                  </p:stCondLst>
                                  <p:childTnLst>
                                    <p:set>
                                      <p:cBhvr>
                                        <p:cTn id="56" dur="1" fill="hold">
                                          <p:stCondLst>
                                            <p:cond delay="0"/>
                                          </p:stCondLst>
                                        </p:cTn>
                                        <p:tgtEl>
                                          <p:spTgt spid="112"/>
                                        </p:tgtEl>
                                        <p:attrNameLst>
                                          <p:attrName>style.visibility</p:attrName>
                                        </p:attrNameLst>
                                      </p:cBhvr>
                                      <p:to>
                                        <p:strVal val="visible"/>
                                      </p:to>
                                    </p:set>
                                    <p:anim calcmode="lin" valueType="num">
                                      <p:cBhvr additive="base">
                                        <p:cTn id="57" dur="500" fill="hold"/>
                                        <p:tgtEl>
                                          <p:spTgt spid="112"/>
                                        </p:tgtEl>
                                        <p:attrNameLst>
                                          <p:attrName>ppt_x</p:attrName>
                                        </p:attrNameLst>
                                      </p:cBhvr>
                                      <p:tavLst>
                                        <p:tav tm="0">
                                          <p:val>
                                            <p:strVal val="#ppt_x"/>
                                          </p:val>
                                        </p:tav>
                                        <p:tav tm="100000">
                                          <p:val>
                                            <p:strVal val="#ppt_x"/>
                                          </p:val>
                                        </p:tav>
                                      </p:tavLst>
                                    </p:anim>
                                    <p:anim calcmode="lin" valueType="num">
                                      <p:cBhvr additive="base">
                                        <p:cTn id="58" dur="500" fill="hold"/>
                                        <p:tgtEl>
                                          <p:spTgt spid="112"/>
                                        </p:tgtEl>
                                        <p:attrNameLst>
                                          <p:attrName>ppt_y</p:attrName>
                                        </p:attrNameLst>
                                      </p:cBhvr>
                                      <p:tavLst>
                                        <p:tav tm="0">
                                          <p:val>
                                            <p:strVal val="1+#ppt_h/2"/>
                                          </p:val>
                                        </p:tav>
                                        <p:tav tm="100000">
                                          <p:val>
                                            <p:strVal val="#ppt_y"/>
                                          </p:val>
                                        </p:tav>
                                      </p:tavLst>
                                    </p:anim>
                                  </p:childTnLst>
                                </p:cTn>
                              </p:par>
                              <p:par>
                                <p:cTn id="59" presetID="2" presetClass="entr" presetSubtype="4" fill="hold" nodeType="withEffect">
                                  <p:stCondLst>
                                    <p:cond delay="0"/>
                                  </p:stCondLst>
                                  <p:childTnLst>
                                    <p:set>
                                      <p:cBhvr>
                                        <p:cTn id="60" dur="1" fill="hold">
                                          <p:stCondLst>
                                            <p:cond delay="0"/>
                                          </p:stCondLst>
                                        </p:cTn>
                                        <p:tgtEl>
                                          <p:spTgt spid="113"/>
                                        </p:tgtEl>
                                        <p:attrNameLst>
                                          <p:attrName>style.visibility</p:attrName>
                                        </p:attrNameLst>
                                      </p:cBhvr>
                                      <p:to>
                                        <p:strVal val="visible"/>
                                      </p:to>
                                    </p:set>
                                    <p:anim calcmode="lin" valueType="num">
                                      <p:cBhvr additive="base">
                                        <p:cTn id="61" dur="500" fill="hold"/>
                                        <p:tgtEl>
                                          <p:spTgt spid="113"/>
                                        </p:tgtEl>
                                        <p:attrNameLst>
                                          <p:attrName>ppt_x</p:attrName>
                                        </p:attrNameLst>
                                      </p:cBhvr>
                                      <p:tavLst>
                                        <p:tav tm="0">
                                          <p:val>
                                            <p:strVal val="#ppt_x"/>
                                          </p:val>
                                        </p:tav>
                                        <p:tav tm="100000">
                                          <p:val>
                                            <p:strVal val="#ppt_x"/>
                                          </p:val>
                                        </p:tav>
                                      </p:tavLst>
                                    </p:anim>
                                    <p:anim calcmode="lin" valueType="num">
                                      <p:cBhvr additive="base">
                                        <p:cTn id="62" dur="500" fill="hold"/>
                                        <p:tgtEl>
                                          <p:spTgt spid="113"/>
                                        </p:tgtEl>
                                        <p:attrNameLst>
                                          <p:attrName>ppt_y</p:attrName>
                                        </p:attrNameLst>
                                      </p:cBhvr>
                                      <p:tavLst>
                                        <p:tav tm="0">
                                          <p:val>
                                            <p:strVal val="1+#ppt_h/2"/>
                                          </p:val>
                                        </p:tav>
                                        <p:tav tm="100000">
                                          <p:val>
                                            <p:strVal val="#ppt_y"/>
                                          </p:val>
                                        </p:tav>
                                      </p:tavLst>
                                    </p:anim>
                                  </p:childTnLst>
                                </p:cTn>
                              </p:par>
                              <p:par>
                                <p:cTn id="63" presetID="2" presetClass="entr" presetSubtype="4" fill="hold" grpId="0" nodeType="withEffect">
                                  <p:stCondLst>
                                    <p:cond delay="0"/>
                                  </p:stCondLst>
                                  <p:childTnLst>
                                    <p:set>
                                      <p:cBhvr>
                                        <p:cTn id="64" dur="1" fill="hold">
                                          <p:stCondLst>
                                            <p:cond delay="0"/>
                                          </p:stCondLst>
                                        </p:cTn>
                                        <p:tgtEl>
                                          <p:spTgt spid="117"/>
                                        </p:tgtEl>
                                        <p:attrNameLst>
                                          <p:attrName>style.visibility</p:attrName>
                                        </p:attrNameLst>
                                      </p:cBhvr>
                                      <p:to>
                                        <p:strVal val="visible"/>
                                      </p:to>
                                    </p:set>
                                    <p:anim calcmode="lin" valueType="num">
                                      <p:cBhvr additive="base">
                                        <p:cTn id="65" dur="500" fill="hold"/>
                                        <p:tgtEl>
                                          <p:spTgt spid="117"/>
                                        </p:tgtEl>
                                        <p:attrNameLst>
                                          <p:attrName>ppt_x</p:attrName>
                                        </p:attrNameLst>
                                      </p:cBhvr>
                                      <p:tavLst>
                                        <p:tav tm="0">
                                          <p:val>
                                            <p:strVal val="#ppt_x"/>
                                          </p:val>
                                        </p:tav>
                                        <p:tav tm="100000">
                                          <p:val>
                                            <p:strVal val="#ppt_x"/>
                                          </p:val>
                                        </p:tav>
                                      </p:tavLst>
                                    </p:anim>
                                    <p:anim calcmode="lin" valueType="num">
                                      <p:cBhvr additive="base">
                                        <p:cTn id="66" dur="500" fill="hold"/>
                                        <p:tgtEl>
                                          <p:spTgt spid="117"/>
                                        </p:tgtEl>
                                        <p:attrNameLst>
                                          <p:attrName>ppt_y</p:attrName>
                                        </p:attrNameLst>
                                      </p:cBhvr>
                                      <p:tavLst>
                                        <p:tav tm="0">
                                          <p:val>
                                            <p:strVal val="1+#ppt_h/2"/>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2" presetClass="entr" presetSubtype="4" fill="hold" grpId="0" nodeType="clickEffect">
                                  <p:stCondLst>
                                    <p:cond delay="0"/>
                                  </p:stCondLst>
                                  <p:childTnLst>
                                    <p:set>
                                      <p:cBhvr>
                                        <p:cTn id="70" dur="1" fill="hold">
                                          <p:stCondLst>
                                            <p:cond delay="0"/>
                                          </p:stCondLst>
                                        </p:cTn>
                                        <p:tgtEl>
                                          <p:spTgt spid="91"/>
                                        </p:tgtEl>
                                        <p:attrNameLst>
                                          <p:attrName>style.visibility</p:attrName>
                                        </p:attrNameLst>
                                      </p:cBhvr>
                                      <p:to>
                                        <p:strVal val="visible"/>
                                      </p:to>
                                    </p:set>
                                    <p:anim calcmode="lin" valueType="num">
                                      <p:cBhvr additive="base">
                                        <p:cTn id="71" dur="500" fill="hold"/>
                                        <p:tgtEl>
                                          <p:spTgt spid="91"/>
                                        </p:tgtEl>
                                        <p:attrNameLst>
                                          <p:attrName>ppt_x</p:attrName>
                                        </p:attrNameLst>
                                      </p:cBhvr>
                                      <p:tavLst>
                                        <p:tav tm="0">
                                          <p:val>
                                            <p:strVal val="#ppt_x"/>
                                          </p:val>
                                        </p:tav>
                                        <p:tav tm="100000">
                                          <p:val>
                                            <p:strVal val="#ppt_x"/>
                                          </p:val>
                                        </p:tav>
                                      </p:tavLst>
                                    </p:anim>
                                    <p:anim calcmode="lin" valueType="num">
                                      <p:cBhvr additive="base">
                                        <p:cTn id="72" dur="500" fill="hold"/>
                                        <p:tgtEl>
                                          <p:spTgt spid="91"/>
                                        </p:tgtEl>
                                        <p:attrNameLst>
                                          <p:attrName>ppt_y</p:attrName>
                                        </p:attrNameLst>
                                      </p:cBhvr>
                                      <p:tavLst>
                                        <p:tav tm="0">
                                          <p:val>
                                            <p:strVal val="1+#ppt_h/2"/>
                                          </p:val>
                                        </p:tav>
                                        <p:tav tm="100000">
                                          <p:val>
                                            <p:strVal val="#ppt_y"/>
                                          </p:val>
                                        </p:tav>
                                      </p:tavLst>
                                    </p:anim>
                                  </p:childTnLst>
                                </p:cTn>
                              </p:par>
                              <p:par>
                                <p:cTn id="73" presetID="2" presetClass="entr" presetSubtype="4" fill="hold" nodeType="withEffect">
                                  <p:stCondLst>
                                    <p:cond delay="0"/>
                                  </p:stCondLst>
                                  <p:childTnLst>
                                    <p:set>
                                      <p:cBhvr>
                                        <p:cTn id="74" dur="1" fill="hold">
                                          <p:stCondLst>
                                            <p:cond delay="0"/>
                                          </p:stCondLst>
                                        </p:cTn>
                                        <p:tgtEl>
                                          <p:spTgt spid="88"/>
                                        </p:tgtEl>
                                        <p:attrNameLst>
                                          <p:attrName>style.visibility</p:attrName>
                                        </p:attrNameLst>
                                      </p:cBhvr>
                                      <p:to>
                                        <p:strVal val="visible"/>
                                      </p:to>
                                    </p:set>
                                    <p:anim calcmode="lin" valueType="num">
                                      <p:cBhvr additive="base">
                                        <p:cTn id="75" dur="500" fill="hold"/>
                                        <p:tgtEl>
                                          <p:spTgt spid="88"/>
                                        </p:tgtEl>
                                        <p:attrNameLst>
                                          <p:attrName>ppt_x</p:attrName>
                                        </p:attrNameLst>
                                      </p:cBhvr>
                                      <p:tavLst>
                                        <p:tav tm="0">
                                          <p:val>
                                            <p:strVal val="#ppt_x"/>
                                          </p:val>
                                        </p:tav>
                                        <p:tav tm="100000">
                                          <p:val>
                                            <p:strVal val="#ppt_x"/>
                                          </p:val>
                                        </p:tav>
                                      </p:tavLst>
                                    </p:anim>
                                    <p:anim calcmode="lin" valueType="num">
                                      <p:cBhvr additive="base">
                                        <p:cTn id="76" dur="500" fill="hold"/>
                                        <p:tgtEl>
                                          <p:spTgt spid="88"/>
                                        </p:tgtEl>
                                        <p:attrNameLst>
                                          <p:attrName>ppt_y</p:attrName>
                                        </p:attrNameLst>
                                      </p:cBhvr>
                                      <p:tavLst>
                                        <p:tav tm="0">
                                          <p:val>
                                            <p:strVal val="1+#ppt_h/2"/>
                                          </p:val>
                                        </p:tav>
                                        <p:tav tm="100000">
                                          <p:val>
                                            <p:strVal val="#ppt_y"/>
                                          </p:val>
                                        </p:tav>
                                      </p:tavLst>
                                    </p:anim>
                                  </p:childTnLst>
                                </p:cTn>
                              </p:par>
                              <p:par>
                                <p:cTn id="77" presetID="2" presetClass="entr" presetSubtype="4" fill="hold" nodeType="withEffect">
                                  <p:stCondLst>
                                    <p:cond delay="0"/>
                                  </p:stCondLst>
                                  <p:childTnLst>
                                    <p:set>
                                      <p:cBhvr>
                                        <p:cTn id="78" dur="1" fill="hold">
                                          <p:stCondLst>
                                            <p:cond delay="0"/>
                                          </p:stCondLst>
                                        </p:cTn>
                                        <p:tgtEl>
                                          <p:spTgt spid="115"/>
                                        </p:tgtEl>
                                        <p:attrNameLst>
                                          <p:attrName>style.visibility</p:attrName>
                                        </p:attrNameLst>
                                      </p:cBhvr>
                                      <p:to>
                                        <p:strVal val="visible"/>
                                      </p:to>
                                    </p:set>
                                    <p:anim calcmode="lin" valueType="num">
                                      <p:cBhvr additive="base">
                                        <p:cTn id="79" dur="500" fill="hold"/>
                                        <p:tgtEl>
                                          <p:spTgt spid="115"/>
                                        </p:tgtEl>
                                        <p:attrNameLst>
                                          <p:attrName>ppt_x</p:attrName>
                                        </p:attrNameLst>
                                      </p:cBhvr>
                                      <p:tavLst>
                                        <p:tav tm="0">
                                          <p:val>
                                            <p:strVal val="#ppt_x"/>
                                          </p:val>
                                        </p:tav>
                                        <p:tav tm="100000">
                                          <p:val>
                                            <p:strVal val="#ppt_x"/>
                                          </p:val>
                                        </p:tav>
                                      </p:tavLst>
                                    </p:anim>
                                    <p:anim calcmode="lin" valueType="num">
                                      <p:cBhvr additive="base">
                                        <p:cTn id="80" dur="500" fill="hold"/>
                                        <p:tgtEl>
                                          <p:spTgt spid="115"/>
                                        </p:tgtEl>
                                        <p:attrNameLst>
                                          <p:attrName>ppt_y</p:attrName>
                                        </p:attrNameLst>
                                      </p:cBhvr>
                                      <p:tavLst>
                                        <p:tav tm="0">
                                          <p:val>
                                            <p:strVal val="1+#ppt_h/2"/>
                                          </p:val>
                                        </p:tav>
                                        <p:tav tm="100000">
                                          <p:val>
                                            <p:strVal val="#ppt_y"/>
                                          </p:val>
                                        </p:tav>
                                      </p:tavLst>
                                    </p:anim>
                                  </p:childTnLst>
                                </p:cTn>
                              </p:par>
                              <p:par>
                                <p:cTn id="81" presetID="2" presetClass="entr" presetSubtype="4" fill="hold" grpId="0" nodeType="withEffect">
                                  <p:stCondLst>
                                    <p:cond delay="0"/>
                                  </p:stCondLst>
                                  <p:childTnLst>
                                    <p:set>
                                      <p:cBhvr>
                                        <p:cTn id="82" dur="1" fill="hold">
                                          <p:stCondLst>
                                            <p:cond delay="0"/>
                                          </p:stCondLst>
                                        </p:cTn>
                                        <p:tgtEl>
                                          <p:spTgt spid="118"/>
                                        </p:tgtEl>
                                        <p:attrNameLst>
                                          <p:attrName>style.visibility</p:attrName>
                                        </p:attrNameLst>
                                      </p:cBhvr>
                                      <p:to>
                                        <p:strVal val="visible"/>
                                      </p:to>
                                    </p:set>
                                    <p:anim calcmode="lin" valueType="num">
                                      <p:cBhvr additive="base">
                                        <p:cTn id="83" dur="500" fill="hold"/>
                                        <p:tgtEl>
                                          <p:spTgt spid="118"/>
                                        </p:tgtEl>
                                        <p:attrNameLst>
                                          <p:attrName>ppt_x</p:attrName>
                                        </p:attrNameLst>
                                      </p:cBhvr>
                                      <p:tavLst>
                                        <p:tav tm="0">
                                          <p:val>
                                            <p:strVal val="#ppt_x"/>
                                          </p:val>
                                        </p:tav>
                                        <p:tav tm="100000">
                                          <p:val>
                                            <p:strVal val="#ppt_x"/>
                                          </p:val>
                                        </p:tav>
                                      </p:tavLst>
                                    </p:anim>
                                    <p:anim calcmode="lin" valueType="num">
                                      <p:cBhvr additive="base">
                                        <p:cTn id="84" dur="500" fill="hold"/>
                                        <p:tgtEl>
                                          <p:spTgt spid="1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animBg="1"/>
      <p:bldP spid="9" grpId="0" animBg="1"/>
      <p:bldP spid="10" grpId="0" animBg="1"/>
      <p:bldP spid="116" grpId="0" animBg="1"/>
      <p:bldP spid="117" grpId="0" animBg="1"/>
      <p:bldP spid="118" grpId="0" animBg="1"/>
      <p:bldP spid="13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D450399-9912-4C7D-A85F-9EA3EAF4F694}"/>
              </a:ext>
            </a:extLst>
          </p:cNvPr>
          <p:cNvSpPr>
            <a:spLocks noGrp="1"/>
          </p:cNvSpPr>
          <p:nvPr>
            <p:ph type="title"/>
          </p:nvPr>
        </p:nvSpPr>
        <p:spPr/>
        <p:txBody>
          <a:bodyPr/>
          <a:lstStyle/>
          <a:p>
            <a:r>
              <a:rPr lang="en-US"/>
              <a:t>Azure Synapse Analytics </a:t>
            </a:r>
          </a:p>
        </p:txBody>
      </p:sp>
      <p:sp>
        <p:nvSpPr>
          <p:cNvPr id="6" name="empowering world's worker">
            <a:extLst>
              <a:ext uri="{FF2B5EF4-FFF2-40B4-BE49-F238E27FC236}">
                <a16:creationId xmlns:a16="http://schemas.microsoft.com/office/drawing/2014/main" id="{78052C4F-87BB-4F1C-BF2F-43938A411C5E}"/>
              </a:ext>
            </a:extLst>
          </p:cNvPr>
          <p:cNvSpPr/>
          <p:nvPr/>
        </p:nvSpPr>
        <p:spPr bwMode="auto">
          <a:xfrm>
            <a:off x="427229" y="908672"/>
            <a:ext cx="7756474" cy="221599"/>
          </a:xfrm>
          <a:prstGeom prst="rect">
            <a:avLst/>
          </a:prstGeom>
        </p:spPr>
        <p:txBody>
          <a:bodyPr vert="horz" wrap="square" lIns="0" tIns="0" rIns="0" bIns="0" rtlCol="0" anchor="t">
            <a:spAutoFit/>
          </a:bodyPr>
          <a:lstStyle/>
          <a:p>
            <a:pPr marL="0" marR="0" lvl="0" indent="0" algn="l" defTabSz="797815" rtl="0" eaLnBrk="1" fontAlgn="auto" latinLnBrk="0" hangingPunct="1">
              <a:lnSpc>
                <a:spcPct val="90000"/>
              </a:lnSpc>
              <a:spcBef>
                <a:spcPct val="0"/>
              </a:spcBef>
              <a:spcAft>
                <a:spcPts val="80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Segoe UI"/>
              </a:rPr>
              <a:t>Limitless analytics service with unmatched time to insight</a:t>
            </a:r>
            <a:endParaRPr kumimoji="0" lang="en-US" sz="1600" b="0" i="0" u="none" strike="noStrike" kern="1200" cap="none" spc="0" normalizeH="0" baseline="0" noProof="0">
              <a:ln w="3175">
                <a:noFill/>
              </a:ln>
              <a:solidFill>
                <a:srgbClr val="000000"/>
              </a:solidFill>
              <a:effectLst/>
              <a:uLnTx/>
              <a:uFillTx/>
              <a:latin typeface="Segoe UI"/>
              <a:ea typeface="+mn-ea"/>
              <a:cs typeface="Segoe UI Semibold"/>
            </a:endParaRPr>
          </a:p>
        </p:txBody>
      </p:sp>
      <p:sp>
        <p:nvSpPr>
          <p:cNvPr id="7" name="Rectangle 6">
            <a:extLst>
              <a:ext uri="{FF2B5EF4-FFF2-40B4-BE49-F238E27FC236}">
                <a16:creationId xmlns:a16="http://schemas.microsoft.com/office/drawing/2014/main" id="{63AE8E0B-D05A-43CA-A549-C61E6BBE8883}"/>
              </a:ext>
            </a:extLst>
          </p:cNvPr>
          <p:cNvSpPr/>
          <p:nvPr/>
        </p:nvSpPr>
        <p:spPr bwMode="auto">
          <a:xfrm>
            <a:off x="554671" y="1364926"/>
            <a:ext cx="8039466" cy="4831665"/>
          </a:xfrm>
          <a:prstGeom prst="rect">
            <a:avLst/>
          </a:prstGeom>
          <a:solidFill>
            <a:schemeClr val="bg1">
              <a:lumMod val="95000"/>
            </a:schemeClr>
          </a:solidFill>
          <a:ln>
            <a:noFill/>
            <a:headEnd type="none" w="med" len="med"/>
            <a:tailEnd type="none" w="med" len="med"/>
          </a:ln>
          <a:effectLst>
            <a:softEdge rad="1270000"/>
          </a:effectLst>
        </p:spPr>
        <p:style>
          <a:lnRef idx="1">
            <a:schemeClr val="accent2"/>
          </a:lnRef>
          <a:fillRef idx="3">
            <a:schemeClr val="accent2"/>
          </a:fillRef>
          <a:effectRef idx="2">
            <a:schemeClr val="accent2"/>
          </a:effectRef>
          <a:fontRef idx="minor">
            <a:schemeClr val="lt1"/>
          </a:fontRef>
        </p:style>
        <p:txBody>
          <a:bodyPr rot="0" spcFirstLastPara="0" vert="horz" wrap="square" lIns="118855" tIns="164569" rIns="0" bIns="0" numCol="1" spcCol="0" rtlCol="0" fromWordArt="0" anchor="t" anchorCtr="0" forceAA="0" compatLnSpc="1">
            <a:prstTxWarp prst="textNoShape">
              <a:avLst/>
            </a:prstTxWarp>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srgbClr val="0070C3"/>
              </a:solidFill>
              <a:effectLst/>
              <a:uLnTx/>
              <a:uFillTx/>
              <a:latin typeface="Segoe UI"/>
              <a:ea typeface="+mn-ea"/>
              <a:cs typeface="+mn-cs"/>
            </a:endParaRPr>
          </a:p>
        </p:txBody>
      </p:sp>
      <p:grpSp>
        <p:nvGrpSpPr>
          <p:cNvPr id="8" name="Group 7">
            <a:extLst>
              <a:ext uri="{FF2B5EF4-FFF2-40B4-BE49-F238E27FC236}">
                <a16:creationId xmlns:a16="http://schemas.microsoft.com/office/drawing/2014/main" id="{1A958CCD-ABAD-48E0-8FE2-C9F98C6511C0}"/>
              </a:ext>
            </a:extLst>
          </p:cNvPr>
          <p:cNvGrpSpPr/>
          <p:nvPr/>
        </p:nvGrpSpPr>
        <p:grpSpPr>
          <a:xfrm>
            <a:off x="776508" y="1813522"/>
            <a:ext cx="7654240" cy="3311059"/>
            <a:chOff x="1115729" y="2187385"/>
            <a:chExt cx="7655325" cy="3311529"/>
          </a:xfrm>
        </p:grpSpPr>
        <p:sp>
          <p:nvSpPr>
            <p:cNvPr id="9" name="Rectangle 8">
              <a:extLst>
                <a:ext uri="{FF2B5EF4-FFF2-40B4-BE49-F238E27FC236}">
                  <a16:creationId xmlns:a16="http://schemas.microsoft.com/office/drawing/2014/main" id="{6254600A-9D34-4C7B-A7F9-A362A99C9292}"/>
                </a:ext>
              </a:extLst>
            </p:cNvPr>
            <p:cNvSpPr/>
            <p:nvPr/>
          </p:nvSpPr>
          <p:spPr bwMode="auto">
            <a:xfrm>
              <a:off x="1116434" y="2454682"/>
              <a:ext cx="7654620" cy="304423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18855" tIns="164569"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0078D7"/>
                </a:solidFill>
                <a:effectLst/>
                <a:uLnTx/>
                <a:uFillTx/>
                <a:latin typeface="Segoe UI"/>
                <a:ea typeface="Segoe UI" pitchFamily="34" charset="0"/>
                <a:cs typeface="Segoe UI" pitchFamily="34" charset="0"/>
              </a:endParaRPr>
            </a:p>
          </p:txBody>
        </p:sp>
        <p:sp>
          <p:nvSpPr>
            <p:cNvPr id="10" name="Rectangle 9">
              <a:extLst>
                <a:ext uri="{FF2B5EF4-FFF2-40B4-BE49-F238E27FC236}">
                  <a16:creationId xmlns:a16="http://schemas.microsoft.com/office/drawing/2014/main" id="{AC38BBBA-A5B8-4972-9F5A-E7C201751809}"/>
                </a:ext>
              </a:extLst>
            </p:cNvPr>
            <p:cNvSpPr/>
            <p:nvPr/>
          </p:nvSpPr>
          <p:spPr bwMode="auto">
            <a:xfrm>
              <a:off x="1115729" y="2187385"/>
              <a:ext cx="1820290" cy="27711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8855" tIns="0" rIns="0" bIns="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300" b="1" i="0" u="none" strike="noStrike" kern="120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Synapse Analytics</a:t>
              </a:r>
            </a:p>
          </p:txBody>
        </p:sp>
      </p:grpSp>
      <p:sp>
        <p:nvSpPr>
          <p:cNvPr id="11" name="Rectangle 10">
            <a:extLst>
              <a:ext uri="{FF2B5EF4-FFF2-40B4-BE49-F238E27FC236}">
                <a16:creationId xmlns:a16="http://schemas.microsoft.com/office/drawing/2014/main" id="{80827C0C-A2B0-4D09-B7A8-6458E0B87929}"/>
              </a:ext>
            </a:extLst>
          </p:cNvPr>
          <p:cNvSpPr/>
          <p:nvPr/>
        </p:nvSpPr>
        <p:spPr bwMode="auto">
          <a:xfrm>
            <a:off x="892760" y="2647519"/>
            <a:ext cx="7427182" cy="2350461"/>
          </a:xfrm>
          <a:prstGeom prst="rect">
            <a:avLst/>
          </a:prstGeom>
          <a:solidFill>
            <a:schemeClr val="bg1"/>
          </a:solidFill>
          <a:ln>
            <a:noFill/>
            <a:headEnd type="none" w="med" len="med"/>
            <a:tailEnd type="none" w="med" len="med"/>
          </a:ln>
          <a:effectLst>
            <a:outerShdw blurRad="190500" dist="50800" dir="2700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18855" rIns="91427" bIns="91427"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Platform</a:t>
            </a:r>
          </a:p>
        </p:txBody>
      </p:sp>
      <p:grpSp>
        <p:nvGrpSpPr>
          <p:cNvPr id="12" name="Group 11">
            <a:extLst>
              <a:ext uri="{FF2B5EF4-FFF2-40B4-BE49-F238E27FC236}">
                <a16:creationId xmlns:a16="http://schemas.microsoft.com/office/drawing/2014/main" id="{09EA3A49-F255-4B80-8747-0FB97BBE2E16}"/>
              </a:ext>
            </a:extLst>
          </p:cNvPr>
          <p:cNvGrpSpPr/>
          <p:nvPr/>
        </p:nvGrpSpPr>
        <p:grpSpPr>
          <a:xfrm>
            <a:off x="773331" y="4997979"/>
            <a:ext cx="7653535" cy="1057542"/>
            <a:chOff x="772577" y="4998201"/>
            <a:chExt cx="7654620" cy="1057692"/>
          </a:xfrm>
        </p:grpSpPr>
        <p:sp>
          <p:nvSpPr>
            <p:cNvPr id="13" name="Rectangle 12">
              <a:extLst>
                <a:ext uri="{FF2B5EF4-FFF2-40B4-BE49-F238E27FC236}">
                  <a16:creationId xmlns:a16="http://schemas.microsoft.com/office/drawing/2014/main" id="{54A165CF-1CDC-434B-8ADD-03082CA25B44}"/>
                </a:ext>
              </a:extLst>
            </p:cNvPr>
            <p:cNvSpPr/>
            <p:nvPr/>
          </p:nvSpPr>
          <p:spPr bwMode="auto">
            <a:xfrm>
              <a:off x="772577" y="5337965"/>
              <a:ext cx="7654620" cy="717928"/>
            </a:xfrm>
            <a:prstGeom prst="rect">
              <a:avLst/>
            </a:prstGeom>
            <a:solidFill>
              <a:schemeClr val="bg1"/>
            </a:solidFill>
            <a:ln>
              <a:noFill/>
              <a:headEnd type="none" w="med" len="med"/>
              <a:tailEnd type="none" w="med" len="med"/>
            </a:ln>
            <a:effectLst>
              <a:outerShdw blurRad="190500" dist="50800" dir="27000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18855" tIns="118855"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300" b="1" i="0" u="none" strike="noStrike" kern="1200" cap="none" spc="0" normalizeH="0" baseline="0" noProof="0">
                  <a:ln>
                    <a:noFill/>
                  </a:ln>
                  <a:solidFill>
                    <a:srgbClr val="0078D4"/>
                  </a:solidFill>
                  <a:effectLst/>
                  <a:uLnTx/>
                  <a:uFillTx/>
                  <a:latin typeface="Segoe UI Semibold"/>
                  <a:ea typeface="Segoe UI" pitchFamily="34" charset="0"/>
                  <a:cs typeface="Segoe UI Semibold" panose="020B0502040204020203" pitchFamily="34" charset="0"/>
                </a:rPr>
                <a:t>Azure</a:t>
              </a:r>
            </a:p>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300" b="1" i="0" u="none" strike="noStrike" kern="1200" cap="none" spc="0" normalizeH="0" baseline="0" noProof="0">
                  <a:ln>
                    <a:noFill/>
                  </a:ln>
                  <a:solidFill>
                    <a:srgbClr val="000000"/>
                  </a:solidFill>
                  <a:effectLst/>
                  <a:uLnTx/>
                  <a:uFillTx/>
                  <a:latin typeface="Segoe UI Semibold"/>
                  <a:ea typeface="Segoe UI" pitchFamily="34" charset="0"/>
                  <a:cs typeface="Segoe UI Semibold" panose="020B0502040204020203" pitchFamily="34" charset="0"/>
                </a:rPr>
                <a:t>Data Lake Storage</a:t>
              </a:r>
            </a:p>
          </p:txBody>
        </p:sp>
        <p:sp>
          <p:nvSpPr>
            <p:cNvPr id="14" name="TextBox 13">
              <a:extLst>
                <a:ext uri="{FF2B5EF4-FFF2-40B4-BE49-F238E27FC236}">
                  <a16:creationId xmlns:a16="http://schemas.microsoft.com/office/drawing/2014/main" id="{FBFF6E47-23C5-4A67-9823-C4714F0669B6}"/>
                </a:ext>
              </a:extLst>
            </p:cNvPr>
            <p:cNvSpPr txBox="1"/>
            <p:nvPr/>
          </p:nvSpPr>
          <p:spPr>
            <a:xfrm>
              <a:off x="6724420" y="5453263"/>
              <a:ext cx="1414300" cy="484556"/>
            </a:xfrm>
            <a:prstGeom prst="rect">
              <a:avLst/>
            </a:prstGeom>
            <a:noFill/>
          </p:spPr>
          <p:txBody>
            <a:bodyPr wrap="square" lIns="0" tIns="0" rIns="0" bIns="0" rtlCol="0">
              <a:spAutoFit/>
            </a:bodyPr>
            <a:lstStyle/>
            <a:p>
              <a:pPr marL="0" marR="0" lvl="0" indent="0" algn="l" defTabSz="914225" rtl="0" eaLnBrk="1" fontAlgn="auto" latinLnBrk="0" hangingPunct="1">
                <a:lnSpc>
                  <a:spcPts val="1300"/>
                </a:lnSpc>
                <a:spcBef>
                  <a:spcPts val="0"/>
                </a:spcBef>
                <a:spcAft>
                  <a:spcPts val="0"/>
                </a:spcAft>
                <a:buClrTx/>
                <a:buSzTx/>
                <a:buFontTx/>
                <a:buNone/>
                <a:tabLst/>
                <a:defRPr/>
              </a:pPr>
              <a:r>
                <a:rPr kumimoji="0" lang="en-US" sz="900" b="1" i="0" u="none" strike="noStrike" kern="1200" cap="none" spc="0" normalizeH="0" baseline="0" noProof="0">
                  <a:ln>
                    <a:noFill/>
                  </a:ln>
                  <a:solidFill>
                    <a:srgbClr val="0078D4"/>
                  </a:solidFill>
                  <a:effectLst/>
                  <a:uLnTx/>
                  <a:uFillTx/>
                  <a:latin typeface="Segoe UI Semibold"/>
                  <a:ea typeface="Segoe UI" panose="020B0502040204020203" pitchFamily="34" charset="0"/>
                  <a:cs typeface="Segoe UI" panose="020B0502040204020203" pitchFamily="34" charset="0"/>
                </a:rPr>
                <a:t>Common Data Model</a:t>
              </a:r>
            </a:p>
            <a:p>
              <a:pPr marL="0" marR="0" lvl="0" indent="0" algn="l" defTabSz="914225" rtl="0" eaLnBrk="1" fontAlgn="auto" latinLnBrk="0" hangingPunct="1">
                <a:lnSpc>
                  <a:spcPts val="1300"/>
                </a:lnSpc>
                <a:spcBef>
                  <a:spcPts val="0"/>
                </a:spcBef>
                <a:spcAft>
                  <a:spcPts val="0"/>
                </a:spcAft>
                <a:buClrTx/>
                <a:buSzTx/>
                <a:buFontTx/>
                <a:buNone/>
                <a:tabLst/>
                <a:defRPr/>
              </a:pPr>
              <a:r>
                <a:rPr kumimoji="0" lang="en-US" sz="900" b="1" i="0" u="none" strike="noStrike" kern="1200" cap="none" spc="0" normalizeH="0" baseline="0" noProof="0">
                  <a:ln>
                    <a:noFill/>
                  </a:ln>
                  <a:solidFill>
                    <a:srgbClr val="0078D4"/>
                  </a:solidFill>
                  <a:effectLst/>
                  <a:uLnTx/>
                  <a:uFillTx/>
                  <a:latin typeface="Segoe UI Semibold"/>
                  <a:ea typeface="Segoe UI" panose="020B0502040204020203" pitchFamily="34" charset="0"/>
                  <a:cs typeface="Segoe UI" panose="020B0502040204020203" pitchFamily="34" charset="0"/>
                </a:rPr>
                <a:t>Enterprise Security</a:t>
              </a:r>
            </a:p>
            <a:p>
              <a:pPr marL="0" marR="0" lvl="0" indent="0" algn="l" defTabSz="914225" rtl="0" eaLnBrk="1" fontAlgn="auto" latinLnBrk="0" hangingPunct="1">
                <a:lnSpc>
                  <a:spcPts val="1300"/>
                </a:lnSpc>
                <a:spcBef>
                  <a:spcPts val="0"/>
                </a:spcBef>
                <a:spcAft>
                  <a:spcPts val="0"/>
                </a:spcAft>
                <a:buClrTx/>
                <a:buSzTx/>
                <a:buFontTx/>
                <a:buNone/>
                <a:tabLst/>
                <a:defRPr/>
              </a:pPr>
              <a:r>
                <a:rPr kumimoji="0" lang="en-US" sz="900" b="1" i="0" u="none" strike="noStrike" kern="1200" cap="none" spc="0" normalizeH="0" baseline="0" noProof="0">
                  <a:ln>
                    <a:noFill/>
                  </a:ln>
                  <a:solidFill>
                    <a:srgbClr val="0078D4"/>
                  </a:solidFill>
                  <a:effectLst/>
                  <a:uLnTx/>
                  <a:uFillTx/>
                  <a:latin typeface="Segoe UI Semibold"/>
                  <a:ea typeface="Segoe UI" panose="020B0502040204020203" pitchFamily="34" charset="0"/>
                  <a:cs typeface="Segoe UI" panose="020B0502040204020203" pitchFamily="34" charset="0"/>
                </a:rPr>
                <a:t>Optimized for Analytics</a:t>
              </a:r>
            </a:p>
          </p:txBody>
        </p:sp>
        <p:grpSp>
          <p:nvGrpSpPr>
            <p:cNvPr id="15" name="Group 14">
              <a:extLst>
                <a:ext uri="{FF2B5EF4-FFF2-40B4-BE49-F238E27FC236}">
                  <a16:creationId xmlns:a16="http://schemas.microsoft.com/office/drawing/2014/main" id="{33BE2FFE-D754-4C7C-BCCB-2F0D8B396188}"/>
                </a:ext>
              </a:extLst>
            </p:cNvPr>
            <p:cNvGrpSpPr/>
            <p:nvPr/>
          </p:nvGrpSpPr>
          <p:grpSpPr>
            <a:xfrm>
              <a:off x="3931915" y="4998201"/>
              <a:ext cx="2436090" cy="774917"/>
              <a:chOff x="4053274" y="4916113"/>
              <a:chExt cx="2436090" cy="857006"/>
            </a:xfrm>
          </p:grpSpPr>
          <p:cxnSp>
            <p:nvCxnSpPr>
              <p:cNvPr id="16" name="Straight Connector 15">
                <a:extLst>
                  <a:ext uri="{FF2B5EF4-FFF2-40B4-BE49-F238E27FC236}">
                    <a16:creationId xmlns:a16="http://schemas.microsoft.com/office/drawing/2014/main" id="{27CF1A39-0075-4FA4-ADB3-0D4C88F63A6D}"/>
                  </a:ext>
                </a:extLst>
              </p:cNvPr>
              <p:cNvCxnSpPr>
                <a:cxnSpLocks/>
              </p:cNvCxnSpPr>
              <p:nvPr/>
            </p:nvCxnSpPr>
            <p:spPr>
              <a:xfrm flipV="1">
                <a:off x="4053274"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EA08610E-A314-4A75-B9B3-2DC75E473717}"/>
                  </a:ext>
                </a:extLst>
              </p:cNvPr>
              <p:cNvCxnSpPr>
                <a:cxnSpLocks/>
              </p:cNvCxnSpPr>
              <p:nvPr/>
            </p:nvCxnSpPr>
            <p:spPr>
              <a:xfrm flipV="1">
                <a:off x="4146264" y="4916113"/>
                <a:ext cx="0" cy="770123"/>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833CACC8-1351-4061-833E-3886F45A3703}"/>
                  </a:ext>
                </a:extLst>
              </p:cNvPr>
              <p:cNvCxnSpPr>
                <a:cxnSpLocks/>
              </p:cNvCxnSpPr>
              <p:nvPr/>
            </p:nvCxnSpPr>
            <p:spPr>
              <a:xfrm flipV="1">
                <a:off x="4239862"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AA4253C-AD68-4811-B626-AEF12EA9C69B}"/>
                  </a:ext>
                </a:extLst>
              </p:cNvPr>
              <p:cNvCxnSpPr>
                <a:cxnSpLocks/>
              </p:cNvCxnSpPr>
              <p:nvPr/>
            </p:nvCxnSpPr>
            <p:spPr>
              <a:xfrm flipV="1">
                <a:off x="4327618" y="4916113"/>
                <a:ext cx="0" cy="770123"/>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19E2B07C-5840-4E76-9961-BAED39D3F721}"/>
                  </a:ext>
                </a:extLst>
              </p:cNvPr>
              <p:cNvCxnSpPr>
                <a:cxnSpLocks/>
              </p:cNvCxnSpPr>
              <p:nvPr/>
            </p:nvCxnSpPr>
            <p:spPr>
              <a:xfrm flipV="1">
                <a:off x="4420557"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925D8228-CABD-48BE-B2FD-F8B9CBEC4FB1}"/>
                  </a:ext>
                </a:extLst>
              </p:cNvPr>
              <p:cNvCxnSpPr>
                <a:cxnSpLocks/>
              </p:cNvCxnSpPr>
              <p:nvPr/>
            </p:nvCxnSpPr>
            <p:spPr>
              <a:xfrm flipV="1">
                <a:off x="4505798"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AD386C60-4191-46F7-802C-2B9D531544B7}"/>
                  </a:ext>
                </a:extLst>
              </p:cNvPr>
              <p:cNvCxnSpPr>
                <a:cxnSpLocks/>
              </p:cNvCxnSpPr>
              <p:nvPr/>
            </p:nvCxnSpPr>
            <p:spPr>
              <a:xfrm flipV="1">
                <a:off x="4595679"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CC1B94F7-9F65-4F6D-8F49-E6840E434E87}"/>
                  </a:ext>
                </a:extLst>
              </p:cNvPr>
              <p:cNvCxnSpPr>
                <a:cxnSpLocks/>
              </p:cNvCxnSpPr>
              <p:nvPr/>
            </p:nvCxnSpPr>
            <p:spPr>
              <a:xfrm flipV="1">
                <a:off x="4683807"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7CAD5DC-6FBB-461B-8992-5B4D2827C4FE}"/>
                  </a:ext>
                </a:extLst>
              </p:cNvPr>
              <p:cNvCxnSpPr>
                <a:cxnSpLocks/>
              </p:cNvCxnSpPr>
              <p:nvPr/>
            </p:nvCxnSpPr>
            <p:spPr>
              <a:xfrm flipV="1">
                <a:off x="4776798"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34BE2AE-161F-4C8F-829C-9531DB245921}"/>
                  </a:ext>
                </a:extLst>
              </p:cNvPr>
              <p:cNvCxnSpPr>
                <a:cxnSpLocks/>
              </p:cNvCxnSpPr>
              <p:nvPr/>
            </p:nvCxnSpPr>
            <p:spPr>
              <a:xfrm flipV="1">
                <a:off x="4869788"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F92C06B9-08B9-4E52-B4D3-3A3B8FA0AEA9}"/>
                  </a:ext>
                </a:extLst>
              </p:cNvPr>
              <p:cNvCxnSpPr>
                <a:cxnSpLocks/>
              </p:cNvCxnSpPr>
              <p:nvPr/>
            </p:nvCxnSpPr>
            <p:spPr>
              <a:xfrm flipV="1">
                <a:off x="4952178"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B1D975C-3AA3-481A-BEBC-A9D59E761F26}"/>
                  </a:ext>
                </a:extLst>
              </p:cNvPr>
              <p:cNvCxnSpPr>
                <a:cxnSpLocks/>
              </p:cNvCxnSpPr>
              <p:nvPr/>
            </p:nvCxnSpPr>
            <p:spPr>
              <a:xfrm flipV="1">
                <a:off x="5045168"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D69D3AE7-2E91-41D8-AD0B-D1ECA3D8FB55}"/>
                  </a:ext>
                </a:extLst>
              </p:cNvPr>
              <p:cNvCxnSpPr>
                <a:cxnSpLocks/>
              </p:cNvCxnSpPr>
              <p:nvPr/>
            </p:nvCxnSpPr>
            <p:spPr>
              <a:xfrm flipV="1">
                <a:off x="5138766"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9D3AFC8F-FCEA-4AEB-BC7B-7B16368CD215}"/>
                  </a:ext>
                </a:extLst>
              </p:cNvPr>
              <p:cNvCxnSpPr>
                <a:cxnSpLocks/>
              </p:cNvCxnSpPr>
              <p:nvPr/>
            </p:nvCxnSpPr>
            <p:spPr>
              <a:xfrm flipV="1">
                <a:off x="5226522" y="4916113"/>
                <a:ext cx="0" cy="770123"/>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2A81E13-EB0B-4A6E-8D23-2EE7113ACF84}"/>
                  </a:ext>
                </a:extLst>
              </p:cNvPr>
              <p:cNvCxnSpPr>
                <a:cxnSpLocks/>
              </p:cNvCxnSpPr>
              <p:nvPr/>
            </p:nvCxnSpPr>
            <p:spPr>
              <a:xfrm flipV="1">
                <a:off x="5319461"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5A99B171-D7FD-402F-9800-BAF64A150744}"/>
                  </a:ext>
                </a:extLst>
              </p:cNvPr>
              <p:cNvCxnSpPr>
                <a:cxnSpLocks/>
              </p:cNvCxnSpPr>
              <p:nvPr/>
            </p:nvCxnSpPr>
            <p:spPr>
              <a:xfrm flipV="1">
                <a:off x="5404702" y="4916113"/>
                <a:ext cx="0" cy="779428"/>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12C4D812-5626-4539-8C73-0DB6B39507BF}"/>
                  </a:ext>
                </a:extLst>
              </p:cNvPr>
              <p:cNvCxnSpPr>
                <a:cxnSpLocks/>
              </p:cNvCxnSpPr>
              <p:nvPr/>
            </p:nvCxnSpPr>
            <p:spPr>
              <a:xfrm flipV="1">
                <a:off x="5494583"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079B3711-8A14-48E1-B6A1-C6E95F14FAB6}"/>
                  </a:ext>
                </a:extLst>
              </p:cNvPr>
              <p:cNvCxnSpPr>
                <a:cxnSpLocks/>
              </p:cNvCxnSpPr>
              <p:nvPr/>
            </p:nvCxnSpPr>
            <p:spPr>
              <a:xfrm flipV="1">
                <a:off x="5582711" y="4916113"/>
                <a:ext cx="0" cy="779428"/>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E9959F9-6C20-4AB5-836A-8521B8437F44}"/>
                  </a:ext>
                </a:extLst>
              </p:cNvPr>
              <p:cNvCxnSpPr>
                <a:cxnSpLocks/>
              </p:cNvCxnSpPr>
              <p:nvPr/>
            </p:nvCxnSpPr>
            <p:spPr>
              <a:xfrm flipV="1">
                <a:off x="5675702"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796833F7-1C59-41D2-9D4F-8417F031019C}"/>
                  </a:ext>
                </a:extLst>
              </p:cNvPr>
              <p:cNvCxnSpPr>
                <a:cxnSpLocks/>
              </p:cNvCxnSpPr>
              <p:nvPr/>
            </p:nvCxnSpPr>
            <p:spPr>
              <a:xfrm flipV="1">
                <a:off x="5768692" y="4916113"/>
                <a:ext cx="0" cy="770123"/>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04A68315-2FE5-4721-94EB-C5553BA52636}"/>
                  </a:ext>
                </a:extLst>
              </p:cNvPr>
              <p:cNvCxnSpPr>
                <a:cxnSpLocks/>
              </p:cNvCxnSpPr>
              <p:nvPr/>
            </p:nvCxnSpPr>
            <p:spPr>
              <a:xfrm flipV="1">
                <a:off x="5859438"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38795316-3792-40A1-ACBC-37A71B46CAA9}"/>
                  </a:ext>
                </a:extLst>
              </p:cNvPr>
              <p:cNvCxnSpPr>
                <a:cxnSpLocks/>
              </p:cNvCxnSpPr>
              <p:nvPr/>
            </p:nvCxnSpPr>
            <p:spPr>
              <a:xfrm flipV="1">
                <a:off x="5947194"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65A90FE8-A567-44FD-A403-2133BC513904}"/>
                  </a:ext>
                </a:extLst>
              </p:cNvPr>
              <p:cNvCxnSpPr>
                <a:cxnSpLocks/>
              </p:cNvCxnSpPr>
              <p:nvPr/>
            </p:nvCxnSpPr>
            <p:spPr>
              <a:xfrm flipV="1">
                <a:off x="6040133"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75A4382F-3490-43EB-857A-0C0060195611}"/>
                  </a:ext>
                </a:extLst>
              </p:cNvPr>
              <p:cNvCxnSpPr>
                <a:cxnSpLocks/>
              </p:cNvCxnSpPr>
              <p:nvPr/>
            </p:nvCxnSpPr>
            <p:spPr>
              <a:xfrm flipV="1">
                <a:off x="6125374" y="4916113"/>
                <a:ext cx="0" cy="779428"/>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36CFE2EC-E362-4235-AD4B-2896DC1C08C4}"/>
                  </a:ext>
                </a:extLst>
              </p:cNvPr>
              <p:cNvCxnSpPr>
                <a:cxnSpLocks/>
              </p:cNvCxnSpPr>
              <p:nvPr/>
            </p:nvCxnSpPr>
            <p:spPr>
              <a:xfrm flipV="1">
                <a:off x="6215255"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57011FEC-1B27-4B3B-9EA6-A3ECA49C7A9D}"/>
                  </a:ext>
                </a:extLst>
              </p:cNvPr>
              <p:cNvCxnSpPr>
                <a:cxnSpLocks/>
              </p:cNvCxnSpPr>
              <p:nvPr/>
            </p:nvCxnSpPr>
            <p:spPr>
              <a:xfrm flipV="1">
                <a:off x="6318974" y="4916113"/>
                <a:ext cx="0" cy="779428"/>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D3B14C8C-BBDA-4A8D-A229-0F24D175B704}"/>
                  </a:ext>
                </a:extLst>
              </p:cNvPr>
              <p:cNvCxnSpPr>
                <a:cxnSpLocks/>
              </p:cNvCxnSpPr>
              <p:nvPr/>
            </p:nvCxnSpPr>
            <p:spPr>
              <a:xfrm flipV="1">
                <a:off x="6396374"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72C04F8A-5A90-4F6C-85DB-0E9ABEF3F5BB}"/>
                  </a:ext>
                </a:extLst>
              </p:cNvPr>
              <p:cNvCxnSpPr>
                <a:cxnSpLocks/>
              </p:cNvCxnSpPr>
              <p:nvPr/>
            </p:nvCxnSpPr>
            <p:spPr>
              <a:xfrm flipV="1">
                <a:off x="6489364"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cxnSp>
        <p:nvCxnSpPr>
          <p:cNvPr id="44" name="Straight Connector 43">
            <a:extLst>
              <a:ext uri="{FF2B5EF4-FFF2-40B4-BE49-F238E27FC236}">
                <a16:creationId xmlns:a16="http://schemas.microsoft.com/office/drawing/2014/main" id="{9DB36C69-98B0-40A2-AD4A-5674747177AC}"/>
              </a:ext>
            </a:extLst>
          </p:cNvPr>
          <p:cNvCxnSpPr>
            <a:cxnSpLocks/>
            <a:endCxn id="45" idx="1"/>
          </p:cNvCxnSpPr>
          <p:nvPr/>
        </p:nvCxnSpPr>
        <p:spPr>
          <a:xfrm>
            <a:off x="8029262" y="5769378"/>
            <a:ext cx="1041292" cy="600789"/>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45" name="Rectangle 44">
            <a:extLst>
              <a:ext uri="{FF2B5EF4-FFF2-40B4-BE49-F238E27FC236}">
                <a16:creationId xmlns:a16="http://schemas.microsoft.com/office/drawing/2014/main" id="{DCD1C0D0-FBFF-4E66-AECF-DE65604BB1C7}"/>
              </a:ext>
            </a:extLst>
          </p:cNvPr>
          <p:cNvSpPr/>
          <p:nvPr/>
        </p:nvSpPr>
        <p:spPr bwMode="auto">
          <a:xfrm>
            <a:off x="9070554" y="6131037"/>
            <a:ext cx="3056552" cy="478261"/>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1372"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Data </a:t>
            </a:r>
            <a:r>
              <a:rPr kumimoji="0" lang="en-US" sz="1372" b="1"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lake integrated </a:t>
            </a:r>
            <a:r>
              <a:rPr kumimoji="0" lang="en-US" sz="1372"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and Common Data Model aware</a:t>
            </a:r>
            <a:endParaRPr kumimoji="0" lang="en-US" sz="1372" b="1"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endParaRPr>
          </a:p>
        </p:txBody>
      </p:sp>
      <p:sp>
        <p:nvSpPr>
          <p:cNvPr id="46" name="Rectangle 45">
            <a:extLst>
              <a:ext uri="{FF2B5EF4-FFF2-40B4-BE49-F238E27FC236}">
                <a16:creationId xmlns:a16="http://schemas.microsoft.com/office/drawing/2014/main" id="{36E778D1-F36B-4F99-BE6E-061554CFF1DA}"/>
              </a:ext>
            </a:extLst>
          </p:cNvPr>
          <p:cNvSpPr/>
          <p:nvPr/>
        </p:nvSpPr>
        <p:spPr bwMode="auto">
          <a:xfrm>
            <a:off x="2052987" y="4424394"/>
            <a:ext cx="1612138" cy="436447"/>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a:ln>
                  <a:noFill/>
                </a:ln>
                <a:solidFill>
                  <a:srgbClr val="FFFFFF"/>
                </a:solidFill>
                <a:effectLst/>
                <a:uLnTx/>
                <a:uFillTx/>
                <a:latin typeface="Segoe UI"/>
                <a:ea typeface="Segoe UI" pitchFamily="34" charset="0"/>
                <a:cs typeface="Segoe UI" pitchFamily="34" charset="0"/>
              </a:rPr>
              <a:t>METASTORE</a:t>
            </a:r>
          </a:p>
        </p:txBody>
      </p:sp>
      <p:sp>
        <p:nvSpPr>
          <p:cNvPr id="47" name="Rectangle 46">
            <a:extLst>
              <a:ext uri="{FF2B5EF4-FFF2-40B4-BE49-F238E27FC236}">
                <a16:creationId xmlns:a16="http://schemas.microsoft.com/office/drawing/2014/main" id="{253DD55B-E7DD-4EDA-8046-553354EE11EB}"/>
              </a:ext>
            </a:extLst>
          </p:cNvPr>
          <p:cNvSpPr/>
          <p:nvPr/>
        </p:nvSpPr>
        <p:spPr bwMode="auto">
          <a:xfrm>
            <a:off x="2052987" y="3331430"/>
            <a:ext cx="1612137" cy="430421"/>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a:ln>
                  <a:noFill/>
                </a:ln>
                <a:solidFill>
                  <a:srgbClr val="FFFFFF"/>
                </a:solidFill>
                <a:effectLst/>
                <a:uLnTx/>
                <a:uFillTx/>
                <a:latin typeface="Segoe UI"/>
                <a:ea typeface="Segoe UI" pitchFamily="34" charset="0"/>
                <a:cs typeface="Segoe UI" pitchFamily="34" charset="0"/>
              </a:rPr>
              <a:t>SECURITY</a:t>
            </a:r>
          </a:p>
        </p:txBody>
      </p:sp>
      <p:sp>
        <p:nvSpPr>
          <p:cNvPr id="48" name="Rectangle 47">
            <a:extLst>
              <a:ext uri="{FF2B5EF4-FFF2-40B4-BE49-F238E27FC236}">
                <a16:creationId xmlns:a16="http://schemas.microsoft.com/office/drawing/2014/main" id="{C0545D86-76AA-424C-A711-D569E3AF3F45}"/>
              </a:ext>
            </a:extLst>
          </p:cNvPr>
          <p:cNvSpPr/>
          <p:nvPr/>
        </p:nvSpPr>
        <p:spPr bwMode="auto">
          <a:xfrm>
            <a:off x="2052987" y="2781936"/>
            <a:ext cx="1612137" cy="436447"/>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a:ln>
                  <a:noFill/>
                </a:ln>
                <a:solidFill>
                  <a:srgbClr val="FFFFFF"/>
                </a:solidFill>
                <a:effectLst/>
                <a:uLnTx/>
                <a:uFillTx/>
                <a:latin typeface="Segoe UI"/>
                <a:ea typeface="Segoe UI" pitchFamily="34" charset="0"/>
                <a:cs typeface="Segoe UI" pitchFamily="34" charset="0"/>
              </a:rPr>
              <a:t>MANAGEMENT</a:t>
            </a:r>
          </a:p>
        </p:txBody>
      </p:sp>
      <p:sp>
        <p:nvSpPr>
          <p:cNvPr id="49" name="Rectangle 48">
            <a:extLst>
              <a:ext uri="{FF2B5EF4-FFF2-40B4-BE49-F238E27FC236}">
                <a16:creationId xmlns:a16="http://schemas.microsoft.com/office/drawing/2014/main" id="{94464004-5A22-4B58-8133-C5D17DE63CF0}"/>
              </a:ext>
            </a:extLst>
          </p:cNvPr>
          <p:cNvSpPr/>
          <p:nvPr/>
        </p:nvSpPr>
        <p:spPr bwMode="auto">
          <a:xfrm>
            <a:off x="2052987" y="3874899"/>
            <a:ext cx="1612137" cy="436447"/>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a:ln>
                  <a:noFill/>
                </a:ln>
                <a:solidFill>
                  <a:srgbClr val="FFFFFF"/>
                </a:solidFill>
                <a:effectLst/>
                <a:uLnTx/>
                <a:uFillTx/>
                <a:latin typeface="Segoe UI"/>
                <a:ea typeface="Segoe UI" pitchFamily="34" charset="0"/>
                <a:cs typeface="Segoe UI" pitchFamily="34" charset="0"/>
              </a:rPr>
              <a:t>MONITORING</a:t>
            </a:r>
          </a:p>
        </p:txBody>
      </p:sp>
      <p:sp>
        <p:nvSpPr>
          <p:cNvPr id="50" name="Rectangle 49">
            <a:extLst>
              <a:ext uri="{FF2B5EF4-FFF2-40B4-BE49-F238E27FC236}">
                <a16:creationId xmlns:a16="http://schemas.microsoft.com/office/drawing/2014/main" id="{2671B03A-81D6-478F-BD24-4FBE61123CBB}"/>
              </a:ext>
            </a:extLst>
          </p:cNvPr>
          <p:cNvSpPr/>
          <p:nvPr/>
        </p:nvSpPr>
        <p:spPr bwMode="auto">
          <a:xfrm>
            <a:off x="9070554" y="5257559"/>
            <a:ext cx="3056552" cy="647828"/>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1372"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Integrated </a:t>
            </a:r>
            <a:r>
              <a:rPr kumimoji="0" lang="en-US" sz="1372" b="1"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platform services </a:t>
            </a:r>
            <a:br>
              <a:rPr kumimoji="0" lang="en-US" sz="1372" b="1"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br>
            <a:r>
              <a:rPr kumimoji="0" lang="en-US" sz="1372"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for, management, security, monitoring, and </a:t>
            </a:r>
            <a:r>
              <a:rPr kumimoji="0" lang="en-US" sz="1372" b="0" i="0" u="none" strike="noStrike" kern="1200" cap="none" spc="0" normalizeH="0" baseline="0" noProof="0" err="1">
                <a:ln>
                  <a:noFill/>
                </a:ln>
                <a:gradFill>
                  <a:gsLst>
                    <a:gs pos="2917">
                      <a:prstClr val="black"/>
                    </a:gs>
                    <a:gs pos="30000">
                      <a:prstClr val="black"/>
                    </a:gs>
                  </a:gsLst>
                  <a:lin ang="5400000" scaled="0"/>
                </a:gradFill>
                <a:effectLst/>
                <a:uLnTx/>
                <a:uFillTx/>
                <a:latin typeface="Segoe UI"/>
                <a:ea typeface="+mn-ea"/>
                <a:cs typeface="+mn-cs"/>
              </a:rPr>
              <a:t>metastore</a:t>
            </a:r>
            <a:endParaRPr kumimoji="0" lang="en-US" sz="1372" b="1"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endParaRPr>
          </a:p>
        </p:txBody>
      </p:sp>
      <p:cxnSp>
        <p:nvCxnSpPr>
          <p:cNvPr id="51" name="Straight Connector 50">
            <a:extLst>
              <a:ext uri="{FF2B5EF4-FFF2-40B4-BE49-F238E27FC236}">
                <a16:creationId xmlns:a16="http://schemas.microsoft.com/office/drawing/2014/main" id="{CF0E0A25-6A3F-4F14-ACA8-E489033D7762}"/>
              </a:ext>
            </a:extLst>
          </p:cNvPr>
          <p:cNvCxnSpPr>
            <a:cxnSpLocks/>
            <a:endCxn id="50" idx="1"/>
          </p:cNvCxnSpPr>
          <p:nvPr/>
        </p:nvCxnSpPr>
        <p:spPr>
          <a:xfrm>
            <a:off x="8138430" y="4797939"/>
            <a:ext cx="932124" cy="783535"/>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07AE5EB2-1FDA-46F8-A22D-C8910947F966}"/>
              </a:ext>
              <a:ext uri="{C183D7F6-B498-43B3-948B-1728B52AA6E4}">
                <adec:decorative xmlns:adec="http://schemas.microsoft.com/office/drawing/2017/decorative" val="1"/>
              </a:ext>
            </a:extLst>
          </p:cNvPr>
          <p:cNvCxnSpPr>
            <a:cxnSpLocks/>
          </p:cNvCxnSpPr>
          <p:nvPr/>
        </p:nvCxnSpPr>
        <p:spPr>
          <a:xfrm>
            <a:off x="1878437" y="2781935"/>
            <a:ext cx="0" cy="2078905"/>
          </a:xfrm>
          <a:prstGeom prst="line">
            <a:avLst/>
          </a:prstGeom>
          <a:ln w="25400">
            <a:gradFill>
              <a:gsLst>
                <a:gs pos="0">
                  <a:schemeClr val="accent1"/>
                </a:gs>
                <a:gs pos="100000">
                  <a:srgbClr val="50E6FF"/>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9CF6DD72-B710-49D1-94A5-A87AE0396FE3}"/>
              </a:ext>
            </a:extLst>
          </p:cNvPr>
          <p:cNvSpPr/>
          <p:nvPr/>
        </p:nvSpPr>
        <p:spPr bwMode="auto">
          <a:xfrm>
            <a:off x="3816441" y="4602135"/>
            <a:ext cx="4212821" cy="25870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0" rIns="182854" bIns="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a:ln>
                  <a:noFill/>
                </a:ln>
                <a:solidFill>
                  <a:srgbClr val="FFFFFF"/>
                </a:solidFill>
                <a:effectLst/>
                <a:uLnTx/>
                <a:uFillTx/>
                <a:latin typeface="Segoe UI"/>
                <a:ea typeface="Segoe UI" pitchFamily="34" charset="0"/>
                <a:cs typeface="Segoe UI" pitchFamily="34" charset="0"/>
              </a:rPr>
              <a:t>DATA INTEGRATION</a:t>
            </a:r>
          </a:p>
        </p:txBody>
      </p:sp>
      <p:grpSp>
        <p:nvGrpSpPr>
          <p:cNvPr id="54" name="Group 53">
            <a:extLst>
              <a:ext uri="{FF2B5EF4-FFF2-40B4-BE49-F238E27FC236}">
                <a16:creationId xmlns:a16="http://schemas.microsoft.com/office/drawing/2014/main" id="{427BE648-DAF1-4C51-9831-952F9DF49EDF}"/>
              </a:ext>
            </a:extLst>
          </p:cNvPr>
          <p:cNvGrpSpPr/>
          <p:nvPr/>
        </p:nvGrpSpPr>
        <p:grpSpPr>
          <a:xfrm>
            <a:off x="5952649" y="4060091"/>
            <a:ext cx="2076614" cy="490726"/>
            <a:chOff x="5911431" y="4135704"/>
            <a:chExt cx="2076908" cy="490796"/>
          </a:xfrm>
        </p:grpSpPr>
        <p:sp>
          <p:nvSpPr>
            <p:cNvPr id="55" name="Rectangle 54">
              <a:extLst>
                <a:ext uri="{FF2B5EF4-FFF2-40B4-BE49-F238E27FC236}">
                  <a16:creationId xmlns:a16="http://schemas.microsoft.com/office/drawing/2014/main" id="{AC3BB007-AB8E-4A06-9574-2BD3CA50573A}"/>
                </a:ext>
              </a:extLst>
            </p:cNvPr>
            <p:cNvSpPr/>
            <p:nvPr/>
          </p:nvSpPr>
          <p:spPr bwMode="auto">
            <a:xfrm>
              <a:off x="5911431" y="4135704"/>
              <a:ext cx="2076908" cy="490796"/>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6" name="Picture 4">
              <a:extLst>
                <a:ext uri="{FF2B5EF4-FFF2-40B4-BE49-F238E27FC236}">
                  <a16:creationId xmlns:a16="http://schemas.microsoft.com/office/drawing/2014/main" id="{3E0DBEF9-A1CA-4B28-B499-62249BE721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28306" y="4221643"/>
              <a:ext cx="594448" cy="309482"/>
            </a:xfrm>
            <a:prstGeom prst="rect">
              <a:avLst/>
            </a:prstGeom>
            <a:noFill/>
            <a:extLst>
              <a:ext uri="{909E8E84-426E-40DD-AFC4-6F175D3DCCD1}">
                <a14:hiddenFill xmlns:a14="http://schemas.microsoft.com/office/drawing/2010/main">
                  <a:solidFill>
                    <a:srgbClr val="FFFFFF"/>
                  </a:solidFill>
                </a14:hiddenFill>
              </a:ext>
            </a:extLst>
          </p:spPr>
        </p:pic>
      </p:grpSp>
      <p:sp>
        <p:nvSpPr>
          <p:cNvPr id="57" name="Rectangle 56">
            <a:extLst>
              <a:ext uri="{FF2B5EF4-FFF2-40B4-BE49-F238E27FC236}">
                <a16:creationId xmlns:a16="http://schemas.microsoft.com/office/drawing/2014/main" id="{922C63DC-3060-4300-8BB4-671C252FE040}"/>
              </a:ext>
            </a:extLst>
          </p:cNvPr>
          <p:cNvSpPr/>
          <p:nvPr/>
        </p:nvSpPr>
        <p:spPr bwMode="auto">
          <a:xfrm>
            <a:off x="3816441" y="4062302"/>
            <a:ext cx="2084745" cy="490726"/>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4" rIns="182854" bIns="146284"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SQL</a:t>
            </a:r>
          </a:p>
        </p:txBody>
      </p:sp>
      <p:sp>
        <p:nvSpPr>
          <p:cNvPr id="58" name="TextBox 57">
            <a:extLst>
              <a:ext uri="{FF2B5EF4-FFF2-40B4-BE49-F238E27FC236}">
                <a16:creationId xmlns:a16="http://schemas.microsoft.com/office/drawing/2014/main" id="{295C5000-8792-4BAB-81C4-8262B78BADEE}"/>
              </a:ext>
            </a:extLst>
          </p:cNvPr>
          <p:cNvSpPr txBox="1"/>
          <p:nvPr/>
        </p:nvSpPr>
        <p:spPr>
          <a:xfrm>
            <a:off x="3816441" y="3856927"/>
            <a:ext cx="2398955" cy="154059"/>
          </a:xfrm>
          <a:prstGeom prst="rect">
            <a:avLst/>
          </a:prstGeom>
          <a:noFill/>
        </p:spPr>
        <p:txBody>
          <a:bodyPr wrap="square" lIns="0" tIns="0" rIns="0" bIns="0" rtlCol="0">
            <a:spAutoFit/>
          </a:bodyPr>
          <a:lstStyle/>
          <a:p>
            <a:pPr marL="0" marR="0" lvl="0" indent="0" algn="l" defTabSz="914225" rtl="0" eaLnBrk="1" fontAlgn="auto" latinLnBrk="0" hangingPunct="1">
              <a:lnSpc>
                <a:spcPts val="1300"/>
              </a:lnSpc>
              <a:spcBef>
                <a:spcPts val="0"/>
              </a:spcBef>
              <a:spcAft>
                <a:spcPts val="0"/>
              </a:spcAft>
              <a:buClrTx/>
              <a:buSzTx/>
              <a:buFontTx/>
              <a:buNone/>
              <a:tabLst/>
              <a:defRPr/>
            </a:pPr>
            <a:r>
              <a:rPr kumimoji="0" lang="en-US" sz="900" b="1" i="0" u="none" strike="noStrike" kern="1200" cap="none" spc="0" normalizeH="0" baseline="0" noProof="0">
                <a:ln>
                  <a:noFill/>
                </a:ln>
                <a:solidFill>
                  <a:srgbClr val="000000"/>
                </a:solidFill>
                <a:effectLst/>
                <a:uLnTx/>
                <a:uFillTx/>
                <a:latin typeface="Segoe UI Semibold"/>
                <a:ea typeface="Segoe UI" panose="020B0502040204020203" pitchFamily="34" charset="0"/>
                <a:cs typeface="Segoe UI" panose="020B0502040204020203" pitchFamily="34" charset="0"/>
              </a:rPr>
              <a:t>Analytics Runtimes</a:t>
            </a:r>
          </a:p>
        </p:txBody>
      </p:sp>
      <p:sp>
        <p:nvSpPr>
          <p:cNvPr id="59" name="Rectangle 58">
            <a:extLst>
              <a:ext uri="{FF2B5EF4-FFF2-40B4-BE49-F238E27FC236}">
                <a16:creationId xmlns:a16="http://schemas.microsoft.com/office/drawing/2014/main" id="{49223E51-AF5A-4394-9724-724B4EE7B46E}"/>
              </a:ext>
            </a:extLst>
          </p:cNvPr>
          <p:cNvSpPr/>
          <p:nvPr/>
        </p:nvSpPr>
        <p:spPr bwMode="auto">
          <a:xfrm>
            <a:off x="9070554" y="2695059"/>
            <a:ext cx="3056552" cy="2336853"/>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1372"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Integrated analytics runtimes available provisioned and serverless on-demand </a:t>
            </a:r>
          </a:p>
          <a:p>
            <a:pPr marL="0" marR="0" lvl="0" indent="0" algn="l" defTabSz="914225" rtl="0" eaLnBrk="1" fontAlgn="auto" latinLnBrk="0" hangingPunct="1">
              <a:lnSpc>
                <a:spcPct val="90000"/>
              </a:lnSpc>
              <a:spcBef>
                <a:spcPts val="0"/>
              </a:spcBef>
              <a:spcAft>
                <a:spcPts val="600"/>
              </a:spcAft>
              <a:buClrTx/>
              <a:buSzTx/>
              <a:buFontTx/>
              <a:buNone/>
              <a:tabLst/>
              <a:defRPr/>
            </a:pPr>
            <a:endParaRPr kumimoji="0" lang="en-US" sz="1372"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endParaRPr>
          </a:p>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1372" b="1"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SQL Analytics </a:t>
            </a:r>
            <a:r>
              <a:rPr kumimoji="0" lang="en-US" sz="1372"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offering T-SQL for batch, streaming and interactive processing</a:t>
            </a:r>
          </a:p>
          <a:p>
            <a:pPr marL="0" marR="0" lvl="0" indent="0" algn="l" defTabSz="914225" rtl="0" eaLnBrk="1" fontAlgn="auto" latinLnBrk="0" hangingPunct="1">
              <a:lnSpc>
                <a:spcPct val="90000"/>
              </a:lnSpc>
              <a:spcBef>
                <a:spcPts val="0"/>
              </a:spcBef>
              <a:spcAft>
                <a:spcPts val="600"/>
              </a:spcAft>
              <a:buClrTx/>
              <a:buSzTx/>
              <a:buFontTx/>
              <a:buNone/>
              <a:tabLst/>
              <a:defRPr/>
            </a:pPr>
            <a:endParaRPr kumimoji="0" lang="en-US" sz="1372"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endParaRPr>
          </a:p>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1372" b="1"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Spark</a:t>
            </a:r>
            <a:r>
              <a:rPr kumimoji="0" lang="en-US" sz="1372"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 for big data processing with Python, Scala, R and .NET</a:t>
            </a:r>
          </a:p>
        </p:txBody>
      </p:sp>
      <p:cxnSp>
        <p:nvCxnSpPr>
          <p:cNvPr id="60" name="Straight Connector 59">
            <a:extLst>
              <a:ext uri="{FF2B5EF4-FFF2-40B4-BE49-F238E27FC236}">
                <a16:creationId xmlns:a16="http://schemas.microsoft.com/office/drawing/2014/main" id="{A045CDCF-C358-41C3-A628-9F37A5C58049}"/>
              </a:ext>
            </a:extLst>
          </p:cNvPr>
          <p:cNvCxnSpPr>
            <a:cxnSpLocks/>
            <a:endCxn id="59" idx="1"/>
          </p:cNvCxnSpPr>
          <p:nvPr/>
        </p:nvCxnSpPr>
        <p:spPr>
          <a:xfrm flipV="1">
            <a:off x="7818539" y="3863486"/>
            <a:ext cx="1252015" cy="489724"/>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61" name="Rectangle 60">
            <a:extLst>
              <a:ext uri="{FF2B5EF4-FFF2-40B4-BE49-F238E27FC236}">
                <a16:creationId xmlns:a16="http://schemas.microsoft.com/office/drawing/2014/main" id="{79CA8C01-9D65-43CE-9E9D-AC7F86F522A8}"/>
              </a:ext>
            </a:extLst>
          </p:cNvPr>
          <p:cNvSpPr/>
          <p:nvPr/>
        </p:nvSpPr>
        <p:spPr bwMode="auto">
          <a:xfrm>
            <a:off x="3816441" y="3494164"/>
            <a:ext cx="2084745" cy="25870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0" rIns="182854" bIns="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a:ln>
                  <a:noFill/>
                </a:ln>
                <a:solidFill>
                  <a:srgbClr val="FFFFFF"/>
                </a:solidFill>
                <a:effectLst/>
                <a:uLnTx/>
                <a:uFillTx/>
                <a:latin typeface="Segoe UI"/>
                <a:ea typeface="Segoe UI" pitchFamily="34" charset="0"/>
                <a:cs typeface="Segoe UI" pitchFamily="34" charset="0"/>
              </a:rPr>
              <a:t>PROVISIONED</a:t>
            </a:r>
          </a:p>
        </p:txBody>
      </p:sp>
      <p:sp>
        <p:nvSpPr>
          <p:cNvPr id="62" name="Rectangle 61">
            <a:extLst>
              <a:ext uri="{FF2B5EF4-FFF2-40B4-BE49-F238E27FC236}">
                <a16:creationId xmlns:a16="http://schemas.microsoft.com/office/drawing/2014/main" id="{098A2E19-8A08-4B94-8974-15F1264A3606}"/>
              </a:ext>
            </a:extLst>
          </p:cNvPr>
          <p:cNvSpPr/>
          <p:nvPr/>
        </p:nvSpPr>
        <p:spPr bwMode="auto">
          <a:xfrm>
            <a:off x="5952648" y="3494164"/>
            <a:ext cx="2076614" cy="258705"/>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0" rIns="182854" bIns="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a:ln>
                  <a:noFill/>
                </a:ln>
                <a:solidFill>
                  <a:srgbClr val="FFFFFF"/>
                </a:solidFill>
                <a:effectLst/>
                <a:uLnTx/>
                <a:uFillTx/>
                <a:latin typeface="Segoe UI"/>
                <a:ea typeface="Segoe UI" pitchFamily="34" charset="0"/>
                <a:cs typeface="Segoe UI" pitchFamily="34" charset="0"/>
              </a:rPr>
              <a:t>SERVERLESS</a:t>
            </a:r>
          </a:p>
        </p:txBody>
      </p:sp>
      <p:sp>
        <p:nvSpPr>
          <p:cNvPr id="63" name="TextBox 62">
            <a:extLst>
              <a:ext uri="{FF2B5EF4-FFF2-40B4-BE49-F238E27FC236}">
                <a16:creationId xmlns:a16="http://schemas.microsoft.com/office/drawing/2014/main" id="{B64F9498-F3A5-4BD4-856A-82B4BDE1A214}"/>
              </a:ext>
            </a:extLst>
          </p:cNvPr>
          <p:cNvSpPr txBox="1"/>
          <p:nvPr/>
        </p:nvSpPr>
        <p:spPr>
          <a:xfrm>
            <a:off x="3816441" y="3300642"/>
            <a:ext cx="2398955" cy="154059"/>
          </a:xfrm>
          <a:prstGeom prst="rect">
            <a:avLst/>
          </a:prstGeom>
          <a:noFill/>
        </p:spPr>
        <p:txBody>
          <a:bodyPr wrap="square" lIns="0" tIns="0" rIns="0" bIns="0" rtlCol="0">
            <a:spAutoFit/>
          </a:bodyPr>
          <a:lstStyle/>
          <a:p>
            <a:pPr marL="0" marR="0" lvl="0" indent="0" algn="l" defTabSz="914225" rtl="0" eaLnBrk="1" fontAlgn="auto" latinLnBrk="0" hangingPunct="1">
              <a:lnSpc>
                <a:spcPts val="1300"/>
              </a:lnSpc>
              <a:spcBef>
                <a:spcPts val="0"/>
              </a:spcBef>
              <a:spcAft>
                <a:spcPts val="0"/>
              </a:spcAft>
              <a:buClrTx/>
              <a:buSzTx/>
              <a:buFontTx/>
              <a:buNone/>
              <a:tabLst/>
              <a:defRPr/>
            </a:pPr>
            <a:r>
              <a:rPr kumimoji="0" lang="en-US" sz="900" b="1" i="0" u="none" strike="noStrike" kern="1200" cap="none" spc="0" normalizeH="0" baseline="0" noProof="0">
                <a:ln>
                  <a:noFill/>
                </a:ln>
                <a:solidFill>
                  <a:srgbClr val="000000"/>
                </a:solidFill>
                <a:effectLst/>
                <a:uLnTx/>
                <a:uFillTx/>
                <a:latin typeface="Segoe UI Semibold"/>
                <a:ea typeface="Segoe UI" panose="020B0502040204020203" pitchFamily="34" charset="0"/>
                <a:cs typeface="Segoe UI" panose="020B0502040204020203" pitchFamily="34" charset="0"/>
              </a:rPr>
              <a:t>Form Factors</a:t>
            </a:r>
          </a:p>
        </p:txBody>
      </p:sp>
      <p:sp>
        <p:nvSpPr>
          <p:cNvPr id="64" name="Rectangle 63">
            <a:extLst>
              <a:ext uri="{FF2B5EF4-FFF2-40B4-BE49-F238E27FC236}">
                <a16:creationId xmlns:a16="http://schemas.microsoft.com/office/drawing/2014/main" id="{9C6A3698-44F0-4A60-AF21-9869FA9D60D6}"/>
              </a:ext>
            </a:extLst>
          </p:cNvPr>
          <p:cNvSpPr/>
          <p:nvPr/>
        </p:nvSpPr>
        <p:spPr bwMode="auto">
          <a:xfrm>
            <a:off x="3816441" y="2959678"/>
            <a:ext cx="661303" cy="25870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0" rIns="91427" bIns="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SQL</a:t>
            </a:r>
          </a:p>
        </p:txBody>
      </p:sp>
      <p:sp>
        <p:nvSpPr>
          <p:cNvPr id="65" name="TextBox 64">
            <a:extLst>
              <a:ext uri="{FF2B5EF4-FFF2-40B4-BE49-F238E27FC236}">
                <a16:creationId xmlns:a16="http://schemas.microsoft.com/office/drawing/2014/main" id="{734526D6-FE7E-4F96-A661-C41872D8932E}"/>
              </a:ext>
            </a:extLst>
          </p:cNvPr>
          <p:cNvSpPr txBox="1"/>
          <p:nvPr/>
        </p:nvSpPr>
        <p:spPr>
          <a:xfrm>
            <a:off x="3816441" y="2760100"/>
            <a:ext cx="2398955" cy="154059"/>
          </a:xfrm>
          <a:prstGeom prst="rect">
            <a:avLst/>
          </a:prstGeom>
          <a:noFill/>
        </p:spPr>
        <p:txBody>
          <a:bodyPr wrap="square" lIns="0" tIns="0" rIns="0" bIns="0" rtlCol="0">
            <a:spAutoFit/>
          </a:bodyPr>
          <a:lstStyle/>
          <a:p>
            <a:pPr marL="0" marR="0" lvl="0" indent="0" algn="l" defTabSz="914225" rtl="0" eaLnBrk="1" fontAlgn="auto" latinLnBrk="0" hangingPunct="1">
              <a:lnSpc>
                <a:spcPts val="1300"/>
              </a:lnSpc>
              <a:spcBef>
                <a:spcPts val="0"/>
              </a:spcBef>
              <a:spcAft>
                <a:spcPts val="0"/>
              </a:spcAft>
              <a:buClrTx/>
              <a:buSzTx/>
              <a:buFontTx/>
              <a:buNone/>
              <a:tabLst/>
              <a:defRPr/>
            </a:pPr>
            <a:r>
              <a:rPr kumimoji="0" lang="en-US" sz="900" b="1" i="0" u="none" strike="noStrike" kern="1200" cap="none" spc="0" normalizeH="0" baseline="0" noProof="0">
                <a:ln>
                  <a:noFill/>
                </a:ln>
                <a:solidFill>
                  <a:srgbClr val="000000"/>
                </a:solidFill>
                <a:effectLst/>
                <a:uLnTx/>
                <a:uFillTx/>
                <a:latin typeface="Segoe UI Semibold"/>
                <a:ea typeface="Segoe UI" panose="020B0502040204020203" pitchFamily="34" charset="0"/>
                <a:cs typeface="Segoe UI" panose="020B0502040204020203" pitchFamily="34" charset="0"/>
              </a:rPr>
              <a:t>Languages</a:t>
            </a:r>
          </a:p>
        </p:txBody>
      </p:sp>
      <p:sp>
        <p:nvSpPr>
          <p:cNvPr id="66" name="Rectangle 65">
            <a:extLst>
              <a:ext uri="{FF2B5EF4-FFF2-40B4-BE49-F238E27FC236}">
                <a16:creationId xmlns:a16="http://schemas.microsoft.com/office/drawing/2014/main" id="{9EB32D62-8B35-4F1E-9613-55EFA5CC52A9}"/>
              </a:ext>
            </a:extLst>
          </p:cNvPr>
          <p:cNvSpPr/>
          <p:nvPr/>
        </p:nvSpPr>
        <p:spPr bwMode="auto">
          <a:xfrm>
            <a:off x="4527119" y="2959678"/>
            <a:ext cx="661303" cy="25870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0" rIns="91427" bIns="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Python</a:t>
            </a:r>
          </a:p>
        </p:txBody>
      </p:sp>
      <p:sp>
        <p:nvSpPr>
          <p:cNvPr id="67" name="Rectangle 66">
            <a:extLst>
              <a:ext uri="{FF2B5EF4-FFF2-40B4-BE49-F238E27FC236}">
                <a16:creationId xmlns:a16="http://schemas.microsoft.com/office/drawing/2014/main" id="{C977EB28-CB90-43A3-B1FE-73402A86728B}"/>
              </a:ext>
            </a:extLst>
          </p:cNvPr>
          <p:cNvSpPr/>
          <p:nvPr/>
        </p:nvSpPr>
        <p:spPr bwMode="auto">
          <a:xfrm>
            <a:off x="5239883" y="2959678"/>
            <a:ext cx="661303" cy="25870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0" rIns="91427" bIns="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.NET</a:t>
            </a:r>
          </a:p>
        </p:txBody>
      </p:sp>
      <p:sp>
        <p:nvSpPr>
          <p:cNvPr id="68" name="Rectangle 67">
            <a:extLst>
              <a:ext uri="{FF2B5EF4-FFF2-40B4-BE49-F238E27FC236}">
                <a16:creationId xmlns:a16="http://schemas.microsoft.com/office/drawing/2014/main" id="{8661F14E-5C68-4FC1-BE09-29CB29AA6C3C}"/>
              </a:ext>
            </a:extLst>
          </p:cNvPr>
          <p:cNvSpPr/>
          <p:nvPr/>
        </p:nvSpPr>
        <p:spPr bwMode="auto">
          <a:xfrm>
            <a:off x="5952649" y="2959678"/>
            <a:ext cx="661303" cy="25870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0" rIns="91427" bIns="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Java</a:t>
            </a:r>
          </a:p>
        </p:txBody>
      </p:sp>
      <p:sp>
        <p:nvSpPr>
          <p:cNvPr id="69" name="Rectangle 68">
            <a:extLst>
              <a:ext uri="{FF2B5EF4-FFF2-40B4-BE49-F238E27FC236}">
                <a16:creationId xmlns:a16="http://schemas.microsoft.com/office/drawing/2014/main" id="{B19BB60F-986C-417F-A157-2347EA8F173E}"/>
              </a:ext>
            </a:extLst>
          </p:cNvPr>
          <p:cNvSpPr/>
          <p:nvPr/>
        </p:nvSpPr>
        <p:spPr bwMode="auto">
          <a:xfrm>
            <a:off x="6665413" y="2959678"/>
            <a:ext cx="661303" cy="25870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0" rIns="91427" bIns="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Scala</a:t>
            </a:r>
          </a:p>
        </p:txBody>
      </p:sp>
      <p:sp>
        <p:nvSpPr>
          <p:cNvPr id="70" name="Rectangle 69">
            <a:extLst>
              <a:ext uri="{FF2B5EF4-FFF2-40B4-BE49-F238E27FC236}">
                <a16:creationId xmlns:a16="http://schemas.microsoft.com/office/drawing/2014/main" id="{963039AD-E708-4840-8BF9-8F0F23298DB6}"/>
              </a:ext>
            </a:extLst>
          </p:cNvPr>
          <p:cNvSpPr/>
          <p:nvPr/>
        </p:nvSpPr>
        <p:spPr bwMode="auto">
          <a:xfrm>
            <a:off x="7367960" y="2959678"/>
            <a:ext cx="661303" cy="25870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0" rIns="91427" bIns="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R</a:t>
            </a:r>
          </a:p>
        </p:txBody>
      </p:sp>
      <p:cxnSp>
        <p:nvCxnSpPr>
          <p:cNvPr id="71" name="Straight Connector 70">
            <a:extLst>
              <a:ext uri="{FF2B5EF4-FFF2-40B4-BE49-F238E27FC236}">
                <a16:creationId xmlns:a16="http://schemas.microsoft.com/office/drawing/2014/main" id="{78950CC2-CDBF-4D29-B705-517C66A6DEEB}"/>
              </a:ext>
            </a:extLst>
          </p:cNvPr>
          <p:cNvCxnSpPr>
            <a:cxnSpLocks/>
            <a:endCxn id="72" idx="1"/>
          </p:cNvCxnSpPr>
          <p:nvPr/>
        </p:nvCxnSpPr>
        <p:spPr>
          <a:xfrm flipV="1">
            <a:off x="8183703" y="2230370"/>
            <a:ext cx="886852" cy="665039"/>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72" name="Rectangle 71">
            <a:extLst>
              <a:ext uri="{FF2B5EF4-FFF2-40B4-BE49-F238E27FC236}">
                <a16:creationId xmlns:a16="http://schemas.microsoft.com/office/drawing/2014/main" id="{339F9E20-A3E4-44A4-A338-008632A30E22}"/>
              </a:ext>
            </a:extLst>
          </p:cNvPr>
          <p:cNvSpPr/>
          <p:nvPr/>
        </p:nvSpPr>
        <p:spPr bwMode="auto">
          <a:xfrm>
            <a:off x="9070554" y="1991328"/>
            <a:ext cx="3056552" cy="478084"/>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1372"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Multiple </a:t>
            </a:r>
            <a:r>
              <a:rPr kumimoji="0" lang="en-US" sz="1372" b="1"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languages </a:t>
            </a:r>
            <a:r>
              <a:rPr kumimoji="0" lang="en-US" sz="1372"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suited to different analytics workloads</a:t>
            </a:r>
            <a:endParaRPr kumimoji="0" lang="en-US" sz="1372" b="1"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endParaRPr>
          </a:p>
        </p:txBody>
      </p:sp>
      <p:sp>
        <p:nvSpPr>
          <p:cNvPr id="73" name="Rectangle 72">
            <a:extLst>
              <a:ext uri="{FF2B5EF4-FFF2-40B4-BE49-F238E27FC236}">
                <a16:creationId xmlns:a16="http://schemas.microsoft.com/office/drawing/2014/main" id="{F49EEA15-32AB-4B0F-9706-7911CBF9345C}"/>
              </a:ext>
            </a:extLst>
          </p:cNvPr>
          <p:cNvSpPr/>
          <p:nvPr/>
        </p:nvSpPr>
        <p:spPr bwMode="auto">
          <a:xfrm>
            <a:off x="892760" y="2165519"/>
            <a:ext cx="7427182" cy="386186"/>
          </a:xfrm>
          <a:prstGeom prst="rect">
            <a:avLst/>
          </a:prstGeom>
          <a:solidFill>
            <a:schemeClr val="bg1"/>
          </a:solidFill>
          <a:ln>
            <a:noFill/>
            <a:headEnd type="none" w="med" len="med"/>
            <a:tailEnd type="none" w="med" len="med"/>
          </a:ln>
          <a:effectLst>
            <a:outerShdw blurRad="190500" dist="50800" dir="2700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18855" rIns="91427" bIns="91427"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Experience</a:t>
            </a:r>
          </a:p>
        </p:txBody>
      </p:sp>
      <p:sp>
        <p:nvSpPr>
          <p:cNvPr id="74" name="TextBox 4">
            <a:extLst>
              <a:ext uri="{FF2B5EF4-FFF2-40B4-BE49-F238E27FC236}">
                <a16:creationId xmlns:a16="http://schemas.microsoft.com/office/drawing/2014/main" id="{C42E5283-ADAA-4C97-908E-9F6713B36689}"/>
              </a:ext>
            </a:extLst>
          </p:cNvPr>
          <p:cNvSpPr txBox="1"/>
          <p:nvPr/>
        </p:nvSpPr>
        <p:spPr>
          <a:xfrm>
            <a:off x="3816440" y="2238836"/>
            <a:ext cx="1962596" cy="217809"/>
          </a:xfrm>
          <a:prstGeom prst="rect">
            <a:avLst/>
          </a:prstGeom>
          <a:noFill/>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225" rtl="0" eaLnBrk="1" fontAlgn="auto" latinLnBrk="0" hangingPunct="1">
              <a:lnSpc>
                <a:spcPct val="120000"/>
              </a:lnSpc>
              <a:spcBef>
                <a:spcPts val="0"/>
              </a:spcBef>
              <a:spcAft>
                <a:spcPts val="0"/>
              </a:spcAft>
              <a:buClrTx/>
              <a:buSzTx/>
              <a:buFontTx/>
              <a:buNone/>
              <a:tabLst/>
              <a:defRPr/>
            </a:pPr>
            <a:r>
              <a:rPr kumimoji="0" lang="en-US" sz="1300" b="1" i="0" u="none" strike="noStrike" kern="1200" cap="none" spc="0" normalizeH="0" baseline="0" noProof="0">
                <a:ln>
                  <a:noFill/>
                </a:ln>
                <a:solidFill>
                  <a:srgbClr val="3B2E58"/>
                </a:solidFill>
                <a:effectLst/>
                <a:uLnTx/>
                <a:uFillTx/>
                <a:latin typeface="Segoe UI" panose="020B0502040204020203" pitchFamily="34" charset="0"/>
                <a:ea typeface="+mn-ea"/>
                <a:cs typeface="Segoe UI" panose="020B0502040204020203" pitchFamily="34" charset="0"/>
              </a:rPr>
              <a:t>Azure Synapse Studio</a:t>
            </a:r>
          </a:p>
        </p:txBody>
      </p:sp>
      <p:cxnSp>
        <p:nvCxnSpPr>
          <p:cNvPr id="75" name="Straight Connector 74">
            <a:extLst>
              <a:ext uri="{FF2B5EF4-FFF2-40B4-BE49-F238E27FC236}">
                <a16:creationId xmlns:a16="http://schemas.microsoft.com/office/drawing/2014/main" id="{43794DA4-5102-4CD6-96B5-A8D7E9ACD050}"/>
              </a:ext>
            </a:extLst>
          </p:cNvPr>
          <p:cNvCxnSpPr>
            <a:cxnSpLocks/>
            <a:endCxn id="76" idx="1"/>
          </p:cNvCxnSpPr>
          <p:nvPr/>
        </p:nvCxnSpPr>
        <p:spPr>
          <a:xfrm flipV="1">
            <a:off x="8138430" y="1485495"/>
            <a:ext cx="932124" cy="825834"/>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76" name="Rectangle 75">
            <a:extLst>
              <a:ext uri="{FF2B5EF4-FFF2-40B4-BE49-F238E27FC236}">
                <a16:creationId xmlns:a16="http://schemas.microsoft.com/office/drawing/2014/main" id="{378CFE44-DCCE-4D93-915F-883EDFFB6216}"/>
              </a:ext>
            </a:extLst>
          </p:cNvPr>
          <p:cNvSpPr/>
          <p:nvPr/>
        </p:nvSpPr>
        <p:spPr bwMode="auto">
          <a:xfrm>
            <a:off x="9070554" y="1205311"/>
            <a:ext cx="3056552" cy="560369"/>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1372"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SaaS </a:t>
            </a:r>
            <a:r>
              <a:rPr kumimoji="0" lang="en-US" sz="1372" b="1"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developer experiences </a:t>
            </a:r>
            <a:r>
              <a:rPr kumimoji="0" lang="en-US" sz="1372"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for code free and code first</a:t>
            </a:r>
            <a:endParaRPr kumimoji="0" lang="en-US" sz="2745" b="1"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endParaRPr>
          </a:p>
        </p:txBody>
      </p:sp>
      <p:cxnSp>
        <p:nvCxnSpPr>
          <p:cNvPr id="77" name="Straight Connector 76">
            <a:extLst>
              <a:ext uri="{FF2B5EF4-FFF2-40B4-BE49-F238E27FC236}">
                <a16:creationId xmlns:a16="http://schemas.microsoft.com/office/drawing/2014/main" id="{56995DF9-D656-4DE0-BDF7-692A2FD26A0B}"/>
              </a:ext>
              <a:ext uri="{C183D7F6-B498-43B3-948B-1728B52AA6E4}">
                <adec:decorative xmlns:adec="http://schemas.microsoft.com/office/drawing/2017/decorative" val="1"/>
              </a:ext>
            </a:extLst>
          </p:cNvPr>
          <p:cNvCxnSpPr>
            <a:cxnSpLocks/>
          </p:cNvCxnSpPr>
          <p:nvPr/>
        </p:nvCxnSpPr>
        <p:spPr>
          <a:xfrm>
            <a:off x="1878437" y="2257634"/>
            <a:ext cx="0" cy="228338"/>
          </a:xfrm>
          <a:prstGeom prst="line">
            <a:avLst/>
          </a:prstGeom>
          <a:ln w="25400">
            <a:gradFill>
              <a:gsLst>
                <a:gs pos="0">
                  <a:schemeClr val="accent1"/>
                </a:gs>
                <a:gs pos="100000">
                  <a:srgbClr val="50E6FF"/>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8" name="TextBox 4">
            <a:extLst>
              <a:ext uri="{FF2B5EF4-FFF2-40B4-BE49-F238E27FC236}">
                <a16:creationId xmlns:a16="http://schemas.microsoft.com/office/drawing/2014/main" id="{D1DCCB60-6ECC-4659-9D23-B522271D68F8}"/>
              </a:ext>
            </a:extLst>
          </p:cNvPr>
          <p:cNvSpPr txBox="1"/>
          <p:nvPr/>
        </p:nvSpPr>
        <p:spPr>
          <a:xfrm>
            <a:off x="3235999" y="1482274"/>
            <a:ext cx="5086074" cy="483391"/>
          </a:xfrm>
          <a:prstGeom prst="rect">
            <a:avLst/>
          </a:prstGeom>
          <a:noFill/>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225" rtl="0" eaLnBrk="1" fontAlgn="auto" latinLnBrk="0" hangingPunct="1">
              <a:lnSpc>
                <a:spcPct val="120000"/>
              </a:lnSpc>
              <a:spcBef>
                <a:spcPts val="0"/>
              </a:spcBef>
              <a:spcAft>
                <a:spcPts val="0"/>
              </a:spcAft>
              <a:buClrTx/>
              <a:buSzTx/>
              <a:buFontTx/>
              <a:buNone/>
              <a:tabLst/>
              <a:defRPr/>
            </a:pPr>
            <a:r>
              <a:rPr kumimoji="0" lang="en-US" sz="1372" b="1" i="0" u="none" strike="noStrike" kern="1200" cap="none" spc="0" normalizeH="0" baseline="0" noProof="0">
                <a:ln>
                  <a:noFill/>
                </a:ln>
                <a:solidFill>
                  <a:srgbClr val="3B2E58"/>
                </a:solidFill>
                <a:effectLst/>
                <a:uLnTx/>
                <a:uFillTx/>
                <a:latin typeface="Segoe UI Semibold"/>
                <a:ea typeface="+mn-ea"/>
                <a:cs typeface="+mn-cs"/>
              </a:rPr>
              <a:t>Artificial Intelligence / Machine Learning / Internet of Things</a:t>
            </a:r>
          </a:p>
          <a:p>
            <a:pPr marL="0" marR="0" lvl="0" indent="0" algn="l" defTabSz="914225" rtl="0" eaLnBrk="1" fontAlgn="auto" latinLnBrk="0" hangingPunct="1">
              <a:lnSpc>
                <a:spcPct val="120000"/>
              </a:lnSpc>
              <a:spcBef>
                <a:spcPts val="0"/>
              </a:spcBef>
              <a:spcAft>
                <a:spcPts val="0"/>
              </a:spcAft>
              <a:buClrTx/>
              <a:buSzTx/>
              <a:buFontTx/>
              <a:buNone/>
              <a:tabLst/>
              <a:defRPr/>
            </a:pPr>
            <a:r>
              <a:rPr kumimoji="0" lang="en-US" sz="1372" b="1" i="0" u="none" strike="noStrike" kern="1200" cap="none" spc="0" normalizeH="0" baseline="0" noProof="0">
                <a:ln>
                  <a:noFill/>
                </a:ln>
                <a:solidFill>
                  <a:srgbClr val="3B2E58"/>
                </a:solidFill>
                <a:effectLst/>
                <a:uLnTx/>
                <a:uFillTx/>
                <a:latin typeface="Segoe UI Semibold"/>
                <a:ea typeface="+mn-ea"/>
                <a:cs typeface="+mn-cs"/>
              </a:rPr>
              <a:t>Intelligent Apps / Business Intelligence</a:t>
            </a:r>
          </a:p>
        </p:txBody>
      </p:sp>
      <p:sp>
        <p:nvSpPr>
          <p:cNvPr id="79" name="Rectangle 78">
            <a:extLst>
              <a:ext uri="{FF2B5EF4-FFF2-40B4-BE49-F238E27FC236}">
                <a16:creationId xmlns:a16="http://schemas.microsoft.com/office/drawing/2014/main" id="{CB424E2C-F29B-4D82-83BA-BA7878441F1C}"/>
              </a:ext>
            </a:extLst>
          </p:cNvPr>
          <p:cNvSpPr/>
          <p:nvPr/>
        </p:nvSpPr>
        <p:spPr bwMode="auto">
          <a:xfrm>
            <a:off x="9070554" y="374121"/>
            <a:ext cx="3056552" cy="605542"/>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1372"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Designed for analytics </a:t>
            </a:r>
            <a:r>
              <a:rPr kumimoji="0" lang="en-US" sz="1372" b="1"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workloads at any scale</a:t>
            </a:r>
            <a:endParaRPr kumimoji="0" lang="en-US" sz="2745" b="1"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endParaRPr>
          </a:p>
        </p:txBody>
      </p:sp>
      <p:cxnSp>
        <p:nvCxnSpPr>
          <p:cNvPr id="80" name="Straight Connector 79">
            <a:extLst>
              <a:ext uri="{FF2B5EF4-FFF2-40B4-BE49-F238E27FC236}">
                <a16:creationId xmlns:a16="http://schemas.microsoft.com/office/drawing/2014/main" id="{300F791C-19BC-4423-B30C-BCF87167F5F8}"/>
              </a:ext>
            </a:extLst>
          </p:cNvPr>
          <p:cNvCxnSpPr>
            <a:cxnSpLocks/>
            <a:endCxn id="79" idx="1"/>
          </p:cNvCxnSpPr>
          <p:nvPr/>
        </p:nvCxnSpPr>
        <p:spPr>
          <a:xfrm flipV="1">
            <a:off x="8138430" y="676893"/>
            <a:ext cx="932124" cy="886615"/>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81" name="Rectangle 80">
            <a:extLst>
              <a:ext uri="{FF2B5EF4-FFF2-40B4-BE49-F238E27FC236}">
                <a16:creationId xmlns:a16="http://schemas.microsoft.com/office/drawing/2014/main" id="{7677DF5E-6766-4A6A-9F68-B1B9F2645E3E}"/>
              </a:ext>
            </a:extLst>
          </p:cNvPr>
          <p:cNvSpPr/>
          <p:nvPr/>
        </p:nvSpPr>
        <p:spPr bwMode="auto">
          <a:xfrm>
            <a:off x="2088684" y="4424394"/>
            <a:ext cx="1612138" cy="43644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a:ln>
                  <a:noFill/>
                </a:ln>
                <a:solidFill>
                  <a:srgbClr val="FFFFFF"/>
                </a:solidFill>
                <a:effectLst/>
                <a:uLnTx/>
                <a:uFillTx/>
                <a:latin typeface="Segoe UI"/>
                <a:ea typeface="Segoe UI" pitchFamily="34" charset="0"/>
                <a:cs typeface="Segoe UI" pitchFamily="34" charset="0"/>
              </a:rPr>
              <a:t>METASTORE</a:t>
            </a:r>
          </a:p>
        </p:txBody>
      </p:sp>
      <p:sp>
        <p:nvSpPr>
          <p:cNvPr id="82" name="Rectangle 81">
            <a:extLst>
              <a:ext uri="{FF2B5EF4-FFF2-40B4-BE49-F238E27FC236}">
                <a16:creationId xmlns:a16="http://schemas.microsoft.com/office/drawing/2014/main" id="{D88D7BB1-BDF8-4775-AA26-B0590A51F615}"/>
              </a:ext>
            </a:extLst>
          </p:cNvPr>
          <p:cNvSpPr/>
          <p:nvPr/>
        </p:nvSpPr>
        <p:spPr bwMode="auto">
          <a:xfrm>
            <a:off x="2088682" y="3331430"/>
            <a:ext cx="1612137" cy="430421"/>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a:ln>
                  <a:noFill/>
                </a:ln>
                <a:solidFill>
                  <a:srgbClr val="FFFFFF"/>
                </a:solidFill>
                <a:effectLst/>
                <a:uLnTx/>
                <a:uFillTx/>
                <a:latin typeface="Segoe UI"/>
                <a:ea typeface="Segoe UI" pitchFamily="34" charset="0"/>
                <a:cs typeface="Segoe UI" pitchFamily="34" charset="0"/>
              </a:rPr>
              <a:t>SECURITY</a:t>
            </a:r>
          </a:p>
        </p:txBody>
      </p:sp>
      <p:sp>
        <p:nvSpPr>
          <p:cNvPr id="83" name="Rectangle 82">
            <a:extLst>
              <a:ext uri="{FF2B5EF4-FFF2-40B4-BE49-F238E27FC236}">
                <a16:creationId xmlns:a16="http://schemas.microsoft.com/office/drawing/2014/main" id="{136D8A84-F510-4C10-94A5-7D017C5C9E26}"/>
              </a:ext>
            </a:extLst>
          </p:cNvPr>
          <p:cNvSpPr/>
          <p:nvPr/>
        </p:nvSpPr>
        <p:spPr bwMode="auto">
          <a:xfrm>
            <a:off x="2088682" y="2781936"/>
            <a:ext cx="1612137" cy="43644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a:ln>
                  <a:noFill/>
                </a:ln>
                <a:solidFill>
                  <a:srgbClr val="FFFFFF"/>
                </a:solidFill>
                <a:effectLst/>
                <a:uLnTx/>
                <a:uFillTx/>
                <a:latin typeface="Segoe UI"/>
                <a:ea typeface="Segoe UI" pitchFamily="34" charset="0"/>
                <a:cs typeface="Segoe UI" pitchFamily="34" charset="0"/>
              </a:rPr>
              <a:t>MANAGEMENT</a:t>
            </a:r>
          </a:p>
        </p:txBody>
      </p:sp>
      <p:sp>
        <p:nvSpPr>
          <p:cNvPr id="84" name="Rectangle 83">
            <a:extLst>
              <a:ext uri="{FF2B5EF4-FFF2-40B4-BE49-F238E27FC236}">
                <a16:creationId xmlns:a16="http://schemas.microsoft.com/office/drawing/2014/main" id="{0C0020B8-A67A-4478-8823-22B9CB98F106}"/>
              </a:ext>
            </a:extLst>
          </p:cNvPr>
          <p:cNvSpPr/>
          <p:nvPr/>
        </p:nvSpPr>
        <p:spPr bwMode="auto">
          <a:xfrm>
            <a:off x="2088682" y="3874899"/>
            <a:ext cx="1612137" cy="43644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a:ln>
                  <a:noFill/>
                </a:ln>
                <a:solidFill>
                  <a:srgbClr val="FFFFFF"/>
                </a:solidFill>
                <a:effectLst/>
                <a:uLnTx/>
                <a:uFillTx/>
                <a:latin typeface="Segoe UI"/>
                <a:ea typeface="Segoe UI" pitchFamily="34" charset="0"/>
                <a:cs typeface="Segoe UI" pitchFamily="34" charset="0"/>
              </a:rPr>
              <a:t>MONITORING</a:t>
            </a:r>
          </a:p>
        </p:txBody>
      </p:sp>
    </p:spTree>
    <p:extLst>
      <p:ext uri="{BB962C8B-B14F-4D97-AF65-F5344CB8AC3E}">
        <p14:creationId xmlns:p14="http://schemas.microsoft.com/office/powerpoint/2010/main" val="3456717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5"/>
                                        </p:tgtEl>
                                        <p:attrNameLst>
                                          <p:attrName>style.visibility</p:attrName>
                                        </p:attrNameLst>
                                      </p:cBhvr>
                                      <p:to>
                                        <p:strVal val="visible"/>
                                      </p:to>
                                    </p:set>
                                    <p:animEffect transition="in" filter="fade">
                                      <p:cBhvr>
                                        <p:cTn id="23" dur="500"/>
                                        <p:tgtEl>
                                          <p:spTgt spid="45"/>
                                        </p:tgtEl>
                                      </p:cBhvr>
                                    </p:animEffect>
                                  </p:childTnLst>
                                </p:cTn>
                              </p:par>
                              <p:par>
                                <p:cTn id="24" presetID="10" presetClass="entr" presetSubtype="0" fill="hold" nodeType="withEffect">
                                  <p:stCondLst>
                                    <p:cond delay="0"/>
                                  </p:stCondLst>
                                  <p:childTnLst>
                                    <p:set>
                                      <p:cBhvr>
                                        <p:cTn id="25" dur="1" fill="hold">
                                          <p:stCondLst>
                                            <p:cond delay="0"/>
                                          </p:stCondLst>
                                        </p:cTn>
                                        <p:tgtEl>
                                          <p:spTgt spid="44"/>
                                        </p:tgtEl>
                                        <p:attrNameLst>
                                          <p:attrName>style.visibility</p:attrName>
                                        </p:attrNameLst>
                                      </p:cBhvr>
                                      <p:to>
                                        <p:strVal val="visible"/>
                                      </p:to>
                                    </p:set>
                                    <p:animEffect transition="in" filter="fade">
                                      <p:cBhvr>
                                        <p:cTn id="26" dur="500"/>
                                        <p:tgtEl>
                                          <p:spTgt spid="4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48"/>
                                        </p:tgtEl>
                                        <p:attrNameLst>
                                          <p:attrName>style.visibility</p:attrName>
                                        </p:attrNameLst>
                                      </p:cBhvr>
                                      <p:to>
                                        <p:strVal val="visible"/>
                                      </p:to>
                                    </p:set>
                                    <p:animEffect transition="in" filter="fade">
                                      <p:cBhvr>
                                        <p:cTn id="31" dur="200"/>
                                        <p:tgtEl>
                                          <p:spTgt spid="48"/>
                                        </p:tgtEl>
                                      </p:cBhvr>
                                    </p:animEffect>
                                  </p:childTnLst>
                                </p:cTn>
                              </p:par>
                            </p:childTnLst>
                          </p:cTn>
                        </p:par>
                        <p:par>
                          <p:cTn id="32" fill="hold">
                            <p:stCondLst>
                              <p:cond delay="200"/>
                            </p:stCondLst>
                            <p:childTnLst>
                              <p:par>
                                <p:cTn id="33" presetID="10" presetClass="entr" presetSubtype="0" fill="hold" grpId="0" nodeType="afterEffect">
                                  <p:stCondLst>
                                    <p:cond delay="200"/>
                                  </p:stCondLst>
                                  <p:childTnLst>
                                    <p:set>
                                      <p:cBhvr>
                                        <p:cTn id="34" dur="1" fill="hold">
                                          <p:stCondLst>
                                            <p:cond delay="0"/>
                                          </p:stCondLst>
                                        </p:cTn>
                                        <p:tgtEl>
                                          <p:spTgt spid="47"/>
                                        </p:tgtEl>
                                        <p:attrNameLst>
                                          <p:attrName>style.visibility</p:attrName>
                                        </p:attrNameLst>
                                      </p:cBhvr>
                                      <p:to>
                                        <p:strVal val="visible"/>
                                      </p:to>
                                    </p:set>
                                    <p:animEffect transition="in" filter="fade">
                                      <p:cBhvr>
                                        <p:cTn id="35" dur="200"/>
                                        <p:tgtEl>
                                          <p:spTgt spid="47"/>
                                        </p:tgtEl>
                                      </p:cBhvr>
                                    </p:animEffect>
                                  </p:childTnLst>
                                </p:cTn>
                              </p:par>
                            </p:childTnLst>
                          </p:cTn>
                        </p:par>
                        <p:par>
                          <p:cTn id="36" fill="hold">
                            <p:stCondLst>
                              <p:cond delay="600"/>
                            </p:stCondLst>
                            <p:childTnLst>
                              <p:par>
                                <p:cTn id="37" presetID="10" presetClass="entr" presetSubtype="0" fill="hold" grpId="0" nodeType="afterEffect">
                                  <p:stCondLst>
                                    <p:cond delay="200"/>
                                  </p:stCondLst>
                                  <p:childTnLst>
                                    <p:set>
                                      <p:cBhvr>
                                        <p:cTn id="38" dur="1" fill="hold">
                                          <p:stCondLst>
                                            <p:cond delay="0"/>
                                          </p:stCondLst>
                                        </p:cTn>
                                        <p:tgtEl>
                                          <p:spTgt spid="49"/>
                                        </p:tgtEl>
                                        <p:attrNameLst>
                                          <p:attrName>style.visibility</p:attrName>
                                        </p:attrNameLst>
                                      </p:cBhvr>
                                      <p:to>
                                        <p:strVal val="visible"/>
                                      </p:to>
                                    </p:set>
                                    <p:animEffect transition="in" filter="fade">
                                      <p:cBhvr>
                                        <p:cTn id="39" dur="200"/>
                                        <p:tgtEl>
                                          <p:spTgt spid="49"/>
                                        </p:tgtEl>
                                      </p:cBhvr>
                                    </p:animEffect>
                                  </p:childTnLst>
                                </p:cTn>
                              </p:par>
                            </p:childTnLst>
                          </p:cTn>
                        </p:par>
                        <p:par>
                          <p:cTn id="40" fill="hold">
                            <p:stCondLst>
                              <p:cond delay="1000"/>
                            </p:stCondLst>
                            <p:childTnLst>
                              <p:par>
                                <p:cTn id="41" presetID="10" presetClass="entr" presetSubtype="0" fill="hold" grpId="0" nodeType="afterEffect">
                                  <p:stCondLst>
                                    <p:cond delay="200"/>
                                  </p:stCondLst>
                                  <p:childTnLst>
                                    <p:set>
                                      <p:cBhvr>
                                        <p:cTn id="42" dur="1" fill="hold">
                                          <p:stCondLst>
                                            <p:cond delay="0"/>
                                          </p:stCondLst>
                                        </p:cTn>
                                        <p:tgtEl>
                                          <p:spTgt spid="46"/>
                                        </p:tgtEl>
                                        <p:attrNameLst>
                                          <p:attrName>style.visibility</p:attrName>
                                        </p:attrNameLst>
                                      </p:cBhvr>
                                      <p:to>
                                        <p:strVal val="visible"/>
                                      </p:to>
                                    </p:set>
                                    <p:animEffect transition="in" filter="fade">
                                      <p:cBhvr>
                                        <p:cTn id="43" dur="200"/>
                                        <p:tgtEl>
                                          <p:spTgt spid="46"/>
                                        </p:tgtEl>
                                      </p:cBhvr>
                                    </p:animEffect>
                                  </p:childTnLst>
                                </p:cTn>
                              </p:par>
                              <p:par>
                                <p:cTn id="44" presetID="16" presetClass="entr" presetSubtype="42" fill="hold" nodeType="withEffect">
                                  <p:stCondLst>
                                    <p:cond delay="0"/>
                                  </p:stCondLst>
                                  <p:childTnLst>
                                    <p:set>
                                      <p:cBhvr>
                                        <p:cTn id="45" dur="1" fill="hold">
                                          <p:stCondLst>
                                            <p:cond delay="0"/>
                                          </p:stCondLst>
                                        </p:cTn>
                                        <p:tgtEl>
                                          <p:spTgt spid="52"/>
                                        </p:tgtEl>
                                        <p:attrNameLst>
                                          <p:attrName>style.visibility</p:attrName>
                                        </p:attrNameLst>
                                      </p:cBhvr>
                                      <p:to>
                                        <p:strVal val="visible"/>
                                      </p:to>
                                    </p:set>
                                    <p:animEffect transition="in" filter="barn(outHorizontal)">
                                      <p:cBhvr>
                                        <p:cTn id="46" dur="500"/>
                                        <p:tgtEl>
                                          <p:spTgt spid="52"/>
                                        </p:tgtEl>
                                      </p:cBhvr>
                                    </p:animEffect>
                                  </p:childTnLst>
                                </p:cTn>
                              </p:par>
                            </p:childTnLst>
                          </p:cTn>
                        </p:par>
                        <p:par>
                          <p:cTn id="47" fill="hold">
                            <p:stCondLst>
                              <p:cond delay="1500"/>
                            </p:stCondLst>
                            <p:childTnLst>
                              <p:par>
                                <p:cTn id="48" presetID="10" presetClass="entr" presetSubtype="0" fill="hold" grpId="0" nodeType="afterEffect">
                                  <p:stCondLst>
                                    <p:cond delay="700"/>
                                  </p:stCondLst>
                                  <p:childTnLst>
                                    <p:set>
                                      <p:cBhvr>
                                        <p:cTn id="49" dur="1" fill="hold">
                                          <p:stCondLst>
                                            <p:cond delay="0"/>
                                          </p:stCondLst>
                                        </p:cTn>
                                        <p:tgtEl>
                                          <p:spTgt spid="50"/>
                                        </p:tgtEl>
                                        <p:attrNameLst>
                                          <p:attrName>style.visibility</p:attrName>
                                        </p:attrNameLst>
                                      </p:cBhvr>
                                      <p:to>
                                        <p:strVal val="visible"/>
                                      </p:to>
                                    </p:set>
                                    <p:animEffect transition="in" filter="fade">
                                      <p:cBhvr>
                                        <p:cTn id="50" dur="500"/>
                                        <p:tgtEl>
                                          <p:spTgt spid="50"/>
                                        </p:tgtEl>
                                      </p:cBhvr>
                                    </p:animEffect>
                                  </p:childTnLst>
                                </p:cTn>
                              </p:par>
                              <p:par>
                                <p:cTn id="51" presetID="10" presetClass="entr" presetSubtype="0" fill="hold" nodeType="withEffect">
                                  <p:stCondLst>
                                    <p:cond delay="700"/>
                                  </p:stCondLst>
                                  <p:childTnLst>
                                    <p:set>
                                      <p:cBhvr>
                                        <p:cTn id="52" dur="1" fill="hold">
                                          <p:stCondLst>
                                            <p:cond delay="0"/>
                                          </p:stCondLst>
                                        </p:cTn>
                                        <p:tgtEl>
                                          <p:spTgt spid="51"/>
                                        </p:tgtEl>
                                        <p:attrNameLst>
                                          <p:attrName>style.visibility</p:attrName>
                                        </p:attrNameLst>
                                      </p:cBhvr>
                                      <p:to>
                                        <p:strVal val="visible"/>
                                      </p:to>
                                    </p:set>
                                    <p:animEffect transition="in" filter="fade">
                                      <p:cBhvr>
                                        <p:cTn id="53" dur="500"/>
                                        <p:tgtEl>
                                          <p:spTgt spid="51"/>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53"/>
                                        </p:tgtEl>
                                        <p:attrNameLst>
                                          <p:attrName>style.visibility</p:attrName>
                                        </p:attrNameLst>
                                      </p:cBhvr>
                                      <p:to>
                                        <p:strVal val="visible"/>
                                      </p:to>
                                    </p:set>
                                    <p:animEffect transition="in" filter="fade">
                                      <p:cBhvr>
                                        <p:cTn id="58" dur="500"/>
                                        <p:tgtEl>
                                          <p:spTgt spid="53"/>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58"/>
                                        </p:tgtEl>
                                        <p:attrNameLst>
                                          <p:attrName>style.visibility</p:attrName>
                                        </p:attrNameLst>
                                      </p:cBhvr>
                                      <p:to>
                                        <p:strVal val="visible"/>
                                      </p:to>
                                    </p:set>
                                    <p:animEffect transition="in" filter="fade">
                                      <p:cBhvr>
                                        <p:cTn id="63" dur="500"/>
                                        <p:tgtEl>
                                          <p:spTgt spid="58"/>
                                        </p:tgtEl>
                                      </p:cBhvr>
                                    </p:animEffect>
                                  </p:childTnLst>
                                </p:cTn>
                              </p:par>
                            </p:childTnLst>
                          </p:cTn>
                        </p:par>
                        <p:par>
                          <p:cTn id="64" fill="hold">
                            <p:stCondLst>
                              <p:cond delay="500"/>
                            </p:stCondLst>
                            <p:childTnLst>
                              <p:par>
                                <p:cTn id="65" presetID="10" presetClass="entr" presetSubtype="0" fill="hold" grpId="0" nodeType="afterEffect">
                                  <p:stCondLst>
                                    <p:cond delay="0"/>
                                  </p:stCondLst>
                                  <p:childTnLst>
                                    <p:set>
                                      <p:cBhvr>
                                        <p:cTn id="66" dur="1" fill="hold">
                                          <p:stCondLst>
                                            <p:cond delay="0"/>
                                          </p:stCondLst>
                                        </p:cTn>
                                        <p:tgtEl>
                                          <p:spTgt spid="57"/>
                                        </p:tgtEl>
                                        <p:attrNameLst>
                                          <p:attrName>style.visibility</p:attrName>
                                        </p:attrNameLst>
                                      </p:cBhvr>
                                      <p:to>
                                        <p:strVal val="visible"/>
                                      </p:to>
                                    </p:set>
                                    <p:animEffect transition="in" filter="fade">
                                      <p:cBhvr>
                                        <p:cTn id="67" dur="400"/>
                                        <p:tgtEl>
                                          <p:spTgt spid="57"/>
                                        </p:tgtEl>
                                      </p:cBhvr>
                                    </p:animEffect>
                                  </p:childTnLst>
                                </p:cTn>
                              </p:par>
                            </p:childTnLst>
                          </p:cTn>
                        </p:par>
                        <p:par>
                          <p:cTn id="68" fill="hold">
                            <p:stCondLst>
                              <p:cond delay="900"/>
                            </p:stCondLst>
                            <p:childTnLst>
                              <p:par>
                                <p:cTn id="69" presetID="10" presetClass="entr" presetSubtype="0" fill="hold" nodeType="afterEffect">
                                  <p:stCondLst>
                                    <p:cond delay="200"/>
                                  </p:stCondLst>
                                  <p:childTnLst>
                                    <p:set>
                                      <p:cBhvr>
                                        <p:cTn id="70" dur="1" fill="hold">
                                          <p:stCondLst>
                                            <p:cond delay="0"/>
                                          </p:stCondLst>
                                        </p:cTn>
                                        <p:tgtEl>
                                          <p:spTgt spid="54"/>
                                        </p:tgtEl>
                                        <p:attrNameLst>
                                          <p:attrName>style.visibility</p:attrName>
                                        </p:attrNameLst>
                                      </p:cBhvr>
                                      <p:to>
                                        <p:strVal val="visible"/>
                                      </p:to>
                                    </p:set>
                                    <p:animEffect transition="in" filter="fade">
                                      <p:cBhvr>
                                        <p:cTn id="71" dur="400"/>
                                        <p:tgtEl>
                                          <p:spTgt spid="54"/>
                                        </p:tgtEl>
                                      </p:cBhvr>
                                    </p:animEffect>
                                  </p:childTnLst>
                                </p:cTn>
                              </p:par>
                            </p:childTnLst>
                          </p:cTn>
                        </p:par>
                        <p:par>
                          <p:cTn id="72" fill="hold">
                            <p:stCondLst>
                              <p:cond delay="1500"/>
                            </p:stCondLst>
                            <p:childTnLst>
                              <p:par>
                                <p:cTn id="73" presetID="10" presetClass="entr" presetSubtype="0" fill="hold" grpId="0" nodeType="afterEffect">
                                  <p:stCondLst>
                                    <p:cond delay="300"/>
                                  </p:stCondLst>
                                  <p:childTnLst>
                                    <p:set>
                                      <p:cBhvr>
                                        <p:cTn id="74" dur="1" fill="hold">
                                          <p:stCondLst>
                                            <p:cond delay="0"/>
                                          </p:stCondLst>
                                        </p:cTn>
                                        <p:tgtEl>
                                          <p:spTgt spid="59"/>
                                        </p:tgtEl>
                                        <p:attrNameLst>
                                          <p:attrName>style.visibility</p:attrName>
                                        </p:attrNameLst>
                                      </p:cBhvr>
                                      <p:to>
                                        <p:strVal val="visible"/>
                                      </p:to>
                                    </p:set>
                                    <p:animEffect transition="in" filter="fade">
                                      <p:cBhvr>
                                        <p:cTn id="75" dur="200"/>
                                        <p:tgtEl>
                                          <p:spTgt spid="59"/>
                                        </p:tgtEl>
                                      </p:cBhvr>
                                    </p:animEffect>
                                  </p:childTnLst>
                                </p:cTn>
                              </p:par>
                              <p:par>
                                <p:cTn id="76" presetID="10" presetClass="entr" presetSubtype="0" fill="hold" nodeType="withEffect">
                                  <p:stCondLst>
                                    <p:cond delay="300"/>
                                  </p:stCondLst>
                                  <p:childTnLst>
                                    <p:set>
                                      <p:cBhvr>
                                        <p:cTn id="77" dur="1" fill="hold">
                                          <p:stCondLst>
                                            <p:cond delay="0"/>
                                          </p:stCondLst>
                                        </p:cTn>
                                        <p:tgtEl>
                                          <p:spTgt spid="60"/>
                                        </p:tgtEl>
                                        <p:attrNameLst>
                                          <p:attrName>style.visibility</p:attrName>
                                        </p:attrNameLst>
                                      </p:cBhvr>
                                      <p:to>
                                        <p:strVal val="visible"/>
                                      </p:to>
                                    </p:set>
                                    <p:animEffect transition="in" filter="fade">
                                      <p:cBhvr>
                                        <p:cTn id="78" dur="200"/>
                                        <p:tgtEl>
                                          <p:spTgt spid="60"/>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grpId="0" nodeType="clickEffect">
                                  <p:stCondLst>
                                    <p:cond delay="0"/>
                                  </p:stCondLst>
                                  <p:childTnLst>
                                    <p:set>
                                      <p:cBhvr>
                                        <p:cTn id="82" dur="1" fill="hold">
                                          <p:stCondLst>
                                            <p:cond delay="0"/>
                                          </p:stCondLst>
                                        </p:cTn>
                                        <p:tgtEl>
                                          <p:spTgt spid="63"/>
                                        </p:tgtEl>
                                        <p:attrNameLst>
                                          <p:attrName>style.visibility</p:attrName>
                                        </p:attrNameLst>
                                      </p:cBhvr>
                                      <p:to>
                                        <p:strVal val="visible"/>
                                      </p:to>
                                    </p:set>
                                    <p:animEffect transition="in" filter="fade">
                                      <p:cBhvr>
                                        <p:cTn id="83" dur="500"/>
                                        <p:tgtEl>
                                          <p:spTgt spid="63"/>
                                        </p:tgtEl>
                                      </p:cBhvr>
                                    </p:animEffect>
                                  </p:childTnLst>
                                </p:cTn>
                              </p:par>
                            </p:childTnLst>
                          </p:cTn>
                        </p:par>
                        <p:par>
                          <p:cTn id="84" fill="hold">
                            <p:stCondLst>
                              <p:cond delay="500"/>
                            </p:stCondLst>
                            <p:childTnLst>
                              <p:par>
                                <p:cTn id="85" presetID="10" presetClass="entr" presetSubtype="0" fill="hold" grpId="0" nodeType="afterEffect">
                                  <p:stCondLst>
                                    <p:cond delay="0"/>
                                  </p:stCondLst>
                                  <p:childTnLst>
                                    <p:set>
                                      <p:cBhvr>
                                        <p:cTn id="86" dur="1" fill="hold">
                                          <p:stCondLst>
                                            <p:cond delay="0"/>
                                          </p:stCondLst>
                                        </p:cTn>
                                        <p:tgtEl>
                                          <p:spTgt spid="61"/>
                                        </p:tgtEl>
                                        <p:attrNameLst>
                                          <p:attrName>style.visibility</p:attrName>
                                        </p:attrNameLst>
                                      </p:cBhvr>
                                      <p:to>
                                        <p:strVal val="visible"/>
                                      </p:to>
                                    </p:set>
                                    <p:animEffect transition="in" filter="fade">
                                      <p:cBhvr>
                                        <p:cTn id="87" dur="400"/>
                                        <p:tgtEl>
                                          <p:spTgt spid="61"/>
                                        </p:tgtEl>
                                      </p:cBhvr>
                                    </p:animEffect>
                                  </p:childTnLst>
                                </p:cTn>
                              </p:par>
                            </p:childTnLst>
                          </p:cTn>
                        </p:par>
                        <p:par>
                          <p:cTn id="88" fill="hold">
                            <p:stCondLst>
                              <p:cond delay="900"/>
                            </p:stCondLst>
                            <p:childTnLst>
                              <p:par>
                                <p:cTn id="89" presetID="10" presetClass="entr" presetSubtype="0" fill="hold" grpId="0" nodeType="afterEffect">
                                  <p:stCondLst>
                                    <p:cond delay="200"/>
                                  </p:stCondLst>
                                  <p:childTnLst>
                                    <p:set>
                                      <p:cBhvr>
                                        <p:cTn id="90" dur="1" fill="hold">
                                          <p:stCondLst>
                                            <p:cond delay="0"/>
                                          </p:stCondLst>
                                        </p:cTn>
                                        <p:tgtEl>
                                          <p:spTgt spid="62"/>
                                        </p:tgtEl>
                                        <p:attrNameLst>
                                          <p:attrName>style.visibility</p:attrName>
                                        </p:attrNameLst>
                                      </p:cBhvr>
                                      <p:to>
                                        <p:strVal val="visible"/>
                                      </p:to>
                                    </p:set>
                                    <p:animEffect transition="in" filter="fade">
                                      <p:cBhvr>
                                        <p:cTn id="91" dur="400"/>
                                        <p:tgtEl>
                                          <p:spTgt spid="62"/>
                                        </p:tgtEl>
                                      </p:cBhvr>
                                    </p:animEffect>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grpId="0" nodeType="clickEffect">
                                  <p:stCondLst>
                                    <p:cond delay="0"/>
                                  </p:stCondLst>
                                  <p:childTnLst>
                                    <p:set>
                                      <p:cBhvr>
                                        <p:cTn id="95" dur="1" fill="hold">
                                          <p:stCondLst>
                                            <p:cond delay="0"/>
                                          </p:stCondLst>
                                        </p:cTn>
                                        <p:tgtEl>
                                          <p:spTgt spid="65"/>
                                        </p:tgtEl>
                                        <p:attrNameLst>
                                          <p:attrName>style.visibility</p:attrName>
                                        </p:attrNameLst>
                                      </p:cBhvr>
                                      <p:to>
                                        <p:strVal val="visible"/>
                                      </p:to>
                                    </p:set>
                                    <p:animEffect transition="in" filter="fade">
                                      <p:cBhvr>
                                        <p:cTn id="96" dur="500"/>
                                        <p:tgtEl>
                                          <p:spTgt spid="65"/>
                                        </p:tgtEl>
                                      </p:cBhvr>
                                    </p:animEffect>
                                  </p:childTnLst>
                                </p:cTn>
                              </p:par>
                            </p:childTnLst>
                          </p:cTn>
                        </p:par>
                        <p:par>
                          <p:cTn id="97" fill="hold">
                            <p:stCondLst>
                              <p:cond delay="500"/>
                            </p:stCondLst>
                            <p:childTnLst>
                              <p:par>
                                <p:cTn id="98" presetID="10" presetClass="entr" presetSubtype="0" fill="hold" grpId="0" nodeType="afterEffect">
                                  <p:stCondLst>
                                    <p:cond delay="0"/>
                                  </p:stCondLst>
                                  <p:childTnLst>
                                    <p:set>
                                      <p:cBhvr>
                                        <p:cTn id="99" dur="1" fill="hold">
                                          <p:stCondLst>
                                            <p:cond delay="0"/>
                                          </p:stCondLst>
                                        </p:cTn>
                                        <p:tgtEl>
                                          <p:spTgt spid="64"/>
                                        </p:tgtEl>
                                        <p:attrNameLst>
                                          <p:attrName>style.visibility</p:attrName>
                                        </p:attrNameLst>
                                      </p:cBhvr>
                                      <p:to>
                                        <p:strVal val="visible"/>
                                      </p:to>
                                    </p:set>
                                    <p:animEffect transition="in" filter="fade">
                                      <p:cBhvr>
                                        <p:cTn id="100" dur="400"/>
                                        <p:tgtEl>
                                          <p:spTgt spid="64"/>
                                        </p:tgtEl>
                                      </p:cBhvr>
                                    </p:animEffect>
                                  </p:childTnLst>
                                </p:cTn>
                              </p:par>
                            </p:childTnLst>
                          </p:cTn>
                        </p:par>
                        <p:par>
                          <p:cTn id="101" fill="hold">
                            <p:stCondLst>
                              <p:cond delay="900"/>
                            </p:stCondLst>
                            <p:childTnLst>
                              <p:par>
                                <p:cTn id="102" presetID="10" presetClass="entr" presetSubtype="0" fill="hold" grpId="0" nodeType="afterEffect">
                                  <p:stCondLst>
                                    <p:cond delay="0"/>
                                  </p:stCondLst>
                                  <p:childTnLst>
                                    <p:set>
                                      <p:cBhvr>
                                        <p:cTn id="103" dur="1" fill="hold">
                                          <p:stCondLst>
                                            <p:cond delay="0"/>
                                          </p:stCondLst>
                                        </p:cTn>
                                        <p:tgtEl>
                                          <p:spTgt spid="66"/>
                                        </p:tgtEl>
                                        <p:attrNameLst>
                                          <p:attrName>style.visibility</p:attrName>
                                        </p:attrNameLst>
                                      </p:cBhvr>
                                      <p:to>
                                        <p:strVal val="visible"/>
                                      </p:to>
                                    </p:set>
                                    <p:animEffect transition="in" filter="fade">
                                      <p:cBhvr>
                                        <p:cTn id="104" dur="400"/>
                                        <p:tgtEl>
                                          <p:spTgt spid="66"/>
                                        </p:tgtEl>
                                      </p:cBhvr>
                                    </p:animEffect>
                                  </p:childTnLst>
                                </p:cTn>
                              </p:par>
                            </p:childTnLst>
                          </p:cTn>
                        </p:par>
                        <p:par>
                          <p:cTn id="105" fill="hold">
                            <p:stCondLst>
                              <p:cond delay="1300"/>
                            </p:stCondLst>
                            <p:childTnLst>
                              <p:par>
                                <p:cTn id="106" presetID="10" presetClass="entr" presetSubtype="0" fill="hold" grpId="0" nodeType="afterEffect">
                                  <p:stCondLst>
                                    <p:cond delay="0"/>
                                  </p:stCondLst>
                                  <p:childTnLst>
                                    <p:set>
                                      <p:cBhvr>
                                        <p:cTn id="107" dur="1" fill="hold">
                                          <p:stCondLst>
                                            <p:cond delay="0"/>
                                          </p:stCondLst>
                                        </p:cTn>
                                        <p:tgtEl>
                                          <p:spTgt spid="67"/>
                                        </p:tgtEl>
                                        <p:attrNameLst>
                                          <p:attrName>style.visibility</p:attrName>
                                        </p:attrNameLst>
                                      </p:cBhvr>
                                      <p:to>
                                        <p:strVal val="visible"/>
                                      </p:to>
                                    </p:set>
                                    <p:animEffect transition="in" filter="fade">
                                      <p:cBhvr>
                                        <p:cTn id="108" dur="400"/>
                                        <p:tgtEl>
                                          <p:spTgt spid="67"/>
                                        </p:tgtEl>
                                      </p:cBhvr>
                                    </p:animEffect>
                                  </p:childTnLst>
                                </p:cTn>
                              </p:par>
                            </p:childTnLst>
                          </p:cTn>
                        </p:par>
                        <p:par>
                          <p:cTn id="109" fill="hold">
                            <p:stCondLst>
                              <p:cond delay="1700"/>
                            </p:stCondLst>
                            <p:childTnLst>
                              <p:par>
                                <p:cTn id="110" presetID="10" presetClass="entr" presetSubtype="0" fill="hold" grpId="0" nodeType="afterEffect">
                                  <p:stCondLst>
                                    <p:cond delay="0"/>
                                  </p:stCondLst>
                                  <p:childTnLst>
                                    <p:set>
                                      <p:cBhvr>
                                        <p:cTn id="111" dur="1" fill="hold">
                                          <p:stCondLst>
                                            <p:cond delay="0"/>
                                          </p:stCondLst>
                                        </p:cTn>
                                        <p:tgtEl>
                                          <p:spTgt spid="68"/>
                                        </p:tgtEl>
                                        <p:attrNameLst>
                                          <p:attrName>style.visibility</p:attrName>
                                        </p:attrNameLst>
                                      </p:cBhvr>
                                      <p:to>
                                        <p:strVal val="visible"/>
                                      </p:to>
                                    </p:set>
                                    <p:animEffect transition="in" filter="fade">
                                      <p:cBhvr>
                                        <p:cTn id="112" dur="400"/>
                                        <p:tgtEl>
                                          <p:spTgt spid="68"/>
                                        </p:tgtEl>
                                      </p:cBhvr>
                                    </p:animEffect>
                                  </p:childTnLst>
                                </p:cTn>
                              </p:par>
                            </p:childTnLst>
                          </p:cTn>
                        </p:par>
                        <p:par>
                          <p:cTn id="113" fill="hold">
                            <p:stCondLst>
                              <p:cond delay="2100"/>
                            </p:stCondLst>
                            <p:childTnLst>
                              <p:par>
                                <p:cTn id="114" presetID="10" presetClass="entr" presetSubtype="0" fill="hold" grpId="0" nodeType="afterEffect">
                                  <p:stCondLst>
                                    <p:cond delay="0"/>
                                  </p:stCondLst>
                                  <p:childTnLst>
                                    <p:set>
                                      <p:cBhvr>
                                        <p:cTn id="115" dur="1" fill="hold">
                                          <p:stCondLst>
                                            <p:cond delay="0"/>
                                          </p:stCondLst>
                                        </p:cTn>
                                        <p:tgtEl>
                                          <p:spTgt spid="69"/>
                                        </p:tgtEl>
                                        <p:attrNameLst>
                                          <p:attrName>style.visibility</p:attrName>
                                        </p:attrNameLst>
                                      </p:cBhvr>
                                      <p:to>
                                        <p:strVal val="visible"/>
                                      </p:to>
                                    </p:set>
                                    <p:animEffect transition="in" filter="fade">
                                      <p:cBhvr>
                                        <p:cTn id="116" dur="400"/>
                                        <p:tgtEl>
                                          <p:spTgt spid="69"/>
                                        </p:tgtEl>
                                      </p:cBhvr>
                                    </p:animEffect>
                                  </p:childTnLst>
                                </p:cTn>
                              </p:par>
                            </p:childTnLst>
                          </p:cTn>
                        </p:par>
                        <p:par>
                          <p:cTn id="117" fill="hold">
                            <p:stCondLst>
                              <p:cond delay="2500"/>
                            </p:stCondLst>
                            <p:childTnLst>
                              <p:par>
                                <p:cTn id="118" presetID="10" presetClass="entr" presetSubtype="0" fill="hold" grpId="0" nodeType="afterEffect">
                                  <p:stCondLst>
                                    <p:cond delay="0"/>
                                  </p:stCondLst>
                                  <p:childTnLst>
                                    <p:set>
                                      <p:cBhvr>
                                        <p:cTn id="119" dur="1" fill="hold">
                                          <p:stCondLst>
                                            <p:cond delay="0"/>
                                          </p:stCondLst>
                                        </p:cTn>
                                        <p:tgtEl>
                                          <p:spTgt spid="70"/>
                                        </p:tgtEl>
                                        <p:attrNameLst>
                                          <p:attrName>style.visibility</p:attrName>
                                        </p:attrNameLst>
                                      </p:cBhvr>
                                      <p:to>
                                        <p:strVal val="visible"/>
                                      </p:to>
                                    </p:set>
                                    <p:animEffect transition="in" filter="fade">
                                      <p:cBhvr>
                                        <p:cTn id="120" dur="400"/>
                                        <p:tgtEl>
                                          <p:spTgt spid="70"/>
                                        </p:tgtEl>
                                      </p:cBhvr>
                                    </p:animEffect>
                                  </p:childTnLst>
                                </p:cTn>
                              </p:par>
                            </p:childTnLst>
                          </p:cTn>
                        </p:par>
                        <p:par>
                          <p:cTn id="121" fill="hold">
                            <p:stCondLst>
                              <p:cond delay="2900"/>
                            </p:stCondLst>
                            <p:childTnLst>
                              <p:par>
                                <p:cTn id="122" presetID="10" presetClass="entr" presetSubtype="0" fill="hold" grpId="0" nodeType="afterEffect">
                                  <p:stCondLst>
                                    <p:cond delay="200"/>
                                  </p:stCondLst>
                                  <p:childTnLst>
                                    <p:set>
                                      <p:cBhvr>
                                        <p:cTn id="123" dur="1" fill="hold">
                                          <p:stCondLst>
                                            <p:cond delay="0"/>
                                          </p:stCondLst>
                                        </p:cTn>
                                        <p:tgtEl>
                                          <p:spTgt spid="72"/>
                                        </p:tgtEl>
                                        <p:attrNameLst>
                                          <p:attrName>style.visibility</p:attrName>
                                        </p:attrNameLst>
                                      </p:cBhvr>
                                      <p:to>
                                        <p:strVal val="visible"/>
                                      </p:to>
                                    </p:set>
                                    <p:animEffect transition="in" filter="fade">
                                      <p:cBhvr>
                                        <p:cTn id="124" dur="200"/>
                                        <p:tgtEl>
                                          <p:spTgt spid="72"/>
                                        </p:tgtEl>
                                      </p:cBhvr>
                                    </p:animEffect>
                                  </p:childTnLst>
                                </p:cTn>
                              </p:par>
                              <p:par>
                                <p:cTn id="125" presetID="10" presetClass="entr" presetSubtype="0" fill="hold" nodeType="withEffect">
                                  <p:stCondLst>
                                    <p:cond delay="0"/>
                                  </p:stCondLst>
                                  <p:childTnLst>
                                    <p:set>
                                      <p:cBhvr>
                                        <p:cTn id="126" dur="1" fill="hold">
                                          <p:stCondLst>
                                            <p:cond delay="0"/>
                                          </p:stCondLst>
                                        </p:cTn>
                                        <p:tgtEl>
                                          <p:spTgt spid="71"/>
                                        </p:tgtEl>
                                        <p:attrNameLst>
                                          <p:attrName>style.visibility</p:attrName>
                                        </p:attrNameLst>
                                      </p:cBhvr>
                                      <p:to>
                                        <p:strVal val="visible"/>
                                      </p:to>
                                    </p:set>
                                    <p:animEffect transition="in" filter="fade">
                                      <p:cBhvr>
                                        <p:cTn id="127" dur="200"/>
                                        <p:tgtEl>
                                          <p:spTgt spid="71"/>
                                        </p:tgtEl>
                                      </p:cBhvr>
                                    </p:animEffect>
                                  </p:childTnLst>
                                </p:cTn>
                              </p:par>
                            </p:childTnLst>
                          </p:cTn>
                        </p:par>
                      </p:childTnLst>
                    </p:cTn>
                  </p:par>
                  <p:par>
                    <p:cTn id="128" fill="hold">
                      <p:stCondLst>
                        <p:cond delay="indefinite"/>
                      </p:stCondLst>
                      <p:childTnLst>
                        <p:par>
                          <p:cTn id="129" fill="hold">
                            <p:stCondLst>
                              <p:cond delay="0"/>
                            </p:stCondLst>
                            <p:childTnLst>
                              <p:par>
                                <p:cTn id="130" presetID="10" presetClass="entr" presetSubtype="0" fill="hold" grpId="0" nodeType="clickEffect">
                                  <p:stCondLst>
                                    <p:cond delay="0"/>
                                  </p:stCondLst>
                                  <p:childTnLst>
                                    <p:set>
                                      <p:cBhvr>
                                        <p:cTn id="131" dur="1" fill="hold">
                                          <p:stCondLst>
                                            <p:cond delay="0"/>
                                          </p:stCondLst>
                                        </p:cTn>
                                        <p:tgtEl>
                                          <p:spTgt spid="73"/>
                                        </p:tgtEl>
                                        <p:attrNameLst>
                                          <p:attrName>style.visibility</p:attrName>
                                        </p:attrNameLst>
                                      </p:cBhvr>
                                      <p:to>
                                        <p:strVal val="visible"/>
                                      </p:to>
                                    </p:set>
                                    <p:animEffect transition="in" filter="fade">
                                      <p:cBhvr>
                                        <p:cTn id="132" dur="500"/>
                                        <p:tgtEl>
                                          <p:spTgt spid="73"/>
                                        </p:tgtEl>
                                      </p:cBhvr>
                                    </p:animEffect>
                                  </p:childTnLst>
                                </p:cTn>
                              </p:par>
                              <p:par>
                                <p:cTn id="133" presetID="16" presetClass="entr" presetSubtype="42" fill="hold" nodeType="withEffect">
                                  <p:stCondLst>
                                    <p:cond delay="0"/>
                                  </p:stCondLst>
                                  <p:childTnLst>
                                    <p:set>
                                      <p:cBhvr>
                                        <p:cTn id="134" dur="1" fill="hold">
                                          <p:stCondLst>
                                            <p:cond delay="0"/>
                                          </p:stCondLst>
                                        </p:cTn>
                                        <p:tgtEl>
                                          <p:spTgt spid="77"/>
                                        </p:tgtEl>
                                        <p:attrNameLst>
                                          <p:attrName>style.visibility</p:attrName>
                                        </p:attrNameLst>
                                      </p:cBhvr>
                                      <p:to>
                                        <p:strVal val="visible"/>
                                      </p:to>
                                    </p:set>
                                    <p:animEffect transition="in" filter="barn(outHorizontal)">
                                      <p:cBhvr>
                                        <p:cTn id="135" dur="500"/>
                                        <p:tgtEl>
                                          <p:spTgt spid="77"/>
                                        </p:tgtEl>
                                      </p:cBhvr>
                                    </p:animEffect>
                                  </p:childTnLst>
                                </p:cTn>
                              </p:par>
                            </p:childTnLst>
                          </p:cTn>
                        </p:par>
                        <p:par>
                          <p:cTn id="136" fill="hold">
                            <p:stCondLst>
                              <p:cond delay="500"/>
                            </p:stCondLst>
                            <p:childTnLst>
                              <p:par>
                                <p:cTn id="137" presetID="10" presetClass="entr" presetSubtype="0" fill="hold" grpId="0" nodeType="afterEffect">
                                  <p:stCondLst>
                                    <p:cond delay="0"/>
                                  </p:stCondLst>
                                  <p:childTnLst>
                                    <p:set>
                                      <p:cBhvr>
                                        <p:cTn id="138" dur="1" fill="hold">
                                          <p:stCondLst>
                                            <p:cond delay="0"/>
                                          </p:stCondLst>
                                        </p:cTn>
                                        <p:tgtEl>
                                          <p:spTgt spid="74"/>
                                        </p:tgtEl>
                                        <p:attrNameLst>
                                          <p:attrName>style.visibility</p:attrName>
                                        </p:attrNameLst>
                                      </p:cBhvr>
                                      <p:to>
                                        <p:strVal val="visible"/>
                                      </p:to>
                                    </p:set>
                                    <p:animEffect transition="in" filter="fade">
                                      <p:cBhvr>
                                        <p:cTn id="139" dur="500"/>
                                        <p:tgtEl>
                                          <p:spTgt spid="74"/>
                                        </p:tgtEl>
                                      </p:cBhvr>
                                    </p:animEffect>
                                  </p:childTnLst>
                                </p:cTn>
                              </p:par>
                            </p:childTnLst>
                          </p:cTn>
                        </p:par>
                        <p:par>
                          <p:cTn id="140" fill="hold">
                            <p:stCondLst>
                              <p:cond delay="1000"/>
                            </p:stCondLst>
                            <p:childTnLst>
                              <p:par>
                                <p:cTn id="141" presetID="10" presetClass="entr" presetSubtype="0" fill="hold" grpId="0" nodeType="afterEffect">
                                  <p:stCondLst>
                                    <p:cond delay="200"/>
                                  </p:stCondLst>
                                  <p:childTnLst>
                                    <p:set>
                                      <p:cBhvr>
                                        <p:cTn id="142" dur="1" fill="hold">
                                          <p:stCondLst>
                                            <p:cond delay="0"/>
                                          </p:stCondLst>
                                        </p:cTn>
                                        <p:tgtEl>
                                          <p:spTgt spid="76"/>
                                        </p:tgtEl>
                                        <p:attrNameLst>
                                          <p:attrName>style.visibility</p:attrName>
                                        </p:attrNameLst>
                                      </p:cBhvr>
                                      <p:to>
                                        <p:strVal val="visible"/>
                                      </p:to>
                                    </p:set>
                                    <p:animEffect transition="in" filter="fade">
                                      <p:cBhvr>
                                        <p:cTn id="143" dur="200"/>
                                        <p:tgtEl>
                                          <p:spTgt spid="76"/>
                                        </p:tgtEl>
                                      </p:cBhvr>
                                    </p:animEffect>
                                  </p:childTnLst>
                                </p:cTn>
                              </p:par>
                              <p:par>
                                <p:cTn id="144" presetID="10" presetClass="entr" presetSubtype="0" fill="hold" nodeType="withEffect">
                                  <p:stCondLst>
                                    <p:cond delay="0"/>
                                  </p:stCondLst>
                                  <p:childTnLst>
                                    <p:set>
                                      <p:cBhvr>
                                        <p:cTn id="145" dur="1" fill="hold">
                                          <p:stCondLst>
                                            <p:cond delay="0"/>
                                          </p:stCondLst>
                                        </p:cTn>
                                        <p:tgtEl>
                                          <p:spTgt spid="75"/>
                                        </p:tgtEl>
                                        <p:attrNameLst>
                                          <p:attrName>style.visibility</p:attrName>
                                        </p:attrNameLst>
                                      </p:cBhvr>
                                      <p:to>
                                        <p:strVal val="visible"/>
                                      </p:to>
                                    </p:set>
                                    <p:animEffect transition="in" filter="fade">
                                      <p:cBhvr>
                                        <p:cTn id="146" dur="200"/>
                                        <p:tgtEl>
                                          <p:spTgt spid="75"/>
                                        </p:tgtEl>
                                      </p:cBhvr>
                                    </p:animEffect>
                                  </p:childTnLst>
                                </p:cTn>
                              </p:par>
                            </p:childTnLst>
                          </p:cTn>
                        </p:par>
                      </p:childTnLst>
                    </p:cTn>
                  </p:par>
                  <p:par>
                    <p:cTn id="147" fill="hold">
                      <p:stCondLst>
                        <p:cond delay="indefinite"/>
                      </p:stCondLst>
                      <p:childTnLst>
                        <p:par>
                          <p:cTn id="148" fill="hold">
                            <p:stCondLst>
                              <p:cond delay="0"/>
                            </p:stCondLst>
                            <p:childTnLst>
                              <p:par>
                                <p:cTn id="149" presetID="10" presetClass="entr" presetSubtype="0" fill="hold" grpId="0" nodeType="clickEffect">
                                  <p:stCondLst>
                                    <p:cond delay="0"/>
                                  </p:stCondLst>
                                  <p:childTnLst>
                                    <p:set>
                                      <p:cBhvr>
                                        <p:cTn id="150" dur="1" fill="hold">
                                          <p:stCondLst>
                                            <p:cond delay="0"/>
                                          </p:stCondLst>
                                        </p:cTn>
                                        <p:tgtEl>
                                          <p:spTgt spid="78"/>
                                        </p:tgtEl>
                                        <p:attrNameLst>
                                          <p:attrName>style.visibility</p:attrName>
                                        </p:attrNameLst>
                                      </p:cBhvr>
                                      <p:to>
                                        <p:strVal val="visible"/>
                                      </p:to>
                                    </p:set>
                                    <p:animEffect transition="in" filter="fade">
                                      <p:cBhvr>
                                        <p:cTn id="151" dur="500"/>
                                        <p:tgtEl>
                                          <p:spTgt spid="78"/>
                                        </p:tgtEl>
                                      </p:cBhvr>
                                    </p:animEffect>
                                  </p:childTnLst>
                                </p:cTn>
                              </p:par>
                            </p:childTnLst>
                          </p:cTn>
                        </p:par>
                        <p:par>
                          <p:cTn id="152" fill="hold">
                            <p:stCondLst>
                              <p:cond delay="500"/>
                            </p:stCondLst>
                            <p:childTnLst>
                              <p:par>
                                <p:cTn id="153" presetID="10" presetClass="entr" presetSubtype="0" fill="hold" grpId="0" nodeType="afterEffect">
                                  <p:stCondLst>
                                    <p:cond delay="500"/>
                                  </p:stCondLst>
                                  <p:childTnLst>
                                    <p:set>
                                      <p:cBhvr>
                                        <p:cTn id="154" dur="1" fill="hold">
                                          <p:stCondLst>
                                            <p:cond delay="0"/>
                                          </p:stCondLst>
                                        </p:cTn>
                                        <p:tgtEl>
                                          <p:spTgt spid="79"/>
                                        </p:tgtEl>
                                        <p:attrNameLst>
                                          <p:attrName>style.visibility</p:attrName>
                                        </p:attrNameLst>
                                      </p:cBhvr>
                                      <p:to>
                                        <p:strVal val="visible"/>
                                      </p:to>
                                    </p:set>
                                    <p:animEffect transition="in" filter="fade">
                                      <p:cBhvr>
                                        <p:cTn id="155" dur="200"/>
                                        <p:tgtEl>
                                          <p:spTgt spid="79"/>
                                        </p:tgtEl>
                                      </p:cBhvr>
                                    </p:animEffect>
                                  </p:childTnLst>
                                </p:cTn>
                              </p:par>
                              <p:par>
                                <p:cTn id="156" presetID="10" presetClass="entr" presetSubtype="0" fill="hold" nodeType="withEffect">
                                  <p:stCondLst>
                                    <p:cond delay="500"/>
                                  </p:stCondLst>
                                  <p:childTnLst>
                                    <p:set>
                                      <p:cBhvr>
                                        <p:cTn id="157" dur="1" fill="hold">
                                          <p:stCondLst>
                                            <p:cond delay="0"/>
                                          </p:stCondLst>
                                        </p:cTn>
                                        <p:tgtEl>
                                          <p:spTgt spid="80"/>
                                        </p:tgtEl>
                                        <p:attrNameLst>
                                          <p:attrName>style.visibility</p:attrName>
                                        </p:attrNameLst>
                                      </p:cBhvr>
                                      <p:to>
                                        <p:strVal val="visible"/>
                                      </p:to>
                                    </p:set>
                                    <p:animEffect transition="in" filter="fade">
                                      <p:cBhvr>
                                        <p:cTn id="158" dur="200"/>
                                        <p:tgtEl>
                                          <p:spTgt spid="80"/>
                                        </p:tgtEl>
                                      </p:cBhvr>
                                    </p:animEffect>
                                  </p:childTnLst>
                                </p:cTn>
                              </p:par>
                            </p:childTnLst>
                          </p:cTn>
                        </p:par>
                      </p:childTnLst>
                    </p:cTn>
                  </p:par>
                  <p:par>
                    <p:cTn id="159" fill="hold">
                      <p:stCondLst>
                        <p:cond delay="indefinite"/>
                      </p:stCondLst>
                      <p:childTnLst>
                        <p:par>
                          <p:cTn id="160" fill="hold">
                            <p:stCondLst>
                              <p:cond delay="0"/>
                            </p:stCondLst>
                            <p:childTnLst>
                              <p:par>
                                <p:cTn id="161" presetID="10" presetClass="entr" presetSubtype="0" fill="hold" grpId="0" nodeType="clickEffect">
                                  <p:stCondLst>
                                    <p:cond delay="0"/>
                                  </p:stCondLst>
                                  <p:childTnLst>
                                    <p:set>
                                      <p:cBhvr>
                                        <p:cTn id="162" dur="1" fill="hold">
                                          <p:stCondLst>
                                            <p:cond delay="0"/>
                                          </p:stCondLst>
                                        </p:cTn>
                                        <p:tgtEl>
                                          <p:spTgt spid="83"/>
                                        </p:tgtEl>
                                        <p:attrNameLst>
                                          <p:attrName>style.visibility</p:attrName>
                                        </p:attrNameLst>
                                      </p:cBhvr>
                                      <p:to>
                                        <p:strVal val="visible"/>
                                      </p:to>
                                    </p:set>
                                    <p:animEffect transition="in" filter="fade">
                                      <p:cBhvr>
                                        <p:cTn id="163" dur="200"/>
                                        <p:tgtEl>
                                          <p:spTgt spid="83"/>
                                        </p:tgtEl>
                                      </p:cBhvr>
                                    </p:animEffect>
                                  </p:childTnLst>
                                </p:cTn>
                              </p:par>
                            </p:childTnLst>
                          </p:cTn>
                        </p:par>
                        <p:par>
                          <p:cTn id="164" fill="hold">
                            <p:stCondLst>
                              <p:cond delay="200"/>
                            </p:stCondLst>
                            <p:childTnLst>
                              <p:par>
                                <p:cTn id="165" presetID="10" presetClass="entr" presetSubtype="0" fill="hold" grpId="0" nodeType="afterEffect">
                                  <p:stCondLst>
                                    <p:cond delay="200"/>
                                  </p:stCondLst>
                                  <p:childTnLst>
                                    <p:set>
                                      <p:cBhvr>
                                        <p:cTn id="166" dur="1" fill="hold">
                                          <p:stCondLst>
                                            <p:cond delay="0"/>
                                          </p:stCondLst>
                                        </p:cTn>
                                        <p:tgtEl>
                                          <p:spTgt spid="82"/>
                                        </p:tgtEl>
                                        <p:attrNameLst>
                                          <p:attrName>style.visibility</p:attrName>
                                        </p:attrNameLst>
                                      </p:cBhvr>
                                      <p:to>
                                        <p:strVal val="visible"/>
                                      </p:to>
                                    </p:set>
                                    <p:animEffect transition="in" filter="fade">
                                      <p:cBhvr>
                                        <p:cTn id="167" dur="200"/>
                                        <p:tgtEl>
                                          <p:spTgt spid="82"/>
                                        </p:tgtEl>
                                      </p:cBhvr>
                                    </p:animEffect>
                                  </p:childTnLst>
                                </p:cTn>
                              </p:par>
                            </p:childTnLst>
                          </p:cTn>
                        </p:par>
                        <p:par>
                          <p:cTn id="168" fill="hold">
                            <p:stCondLst>
                              <p:cond delay="600"/>
                            </p:stCondLst>
                            <p:childTnLst>
                              <p:par>
                                <p:cTn id="169" presetID="10" presetClass="entr" presetSubtype="0" fill="hold" grpId="0" nodeType="afterEffect">
                                  <p:stCondLst>
                                    <p:cond delay="200"/>
                                  </p:stCondLst>
                                  <p:childTnLst>
                                    <p:set>
                                      <p:cBhvr>
                                        <p:cTn id="170" dur="1" fill="hold">
                                          <p:stCondLst>
                                            <p:cond delay="0"/>
                                          </p:stCondLst>
                                        </p:cTn>
                                        <p:tgtEl>
                                          <p:spTgt spid="84"/>
                                        </p:tgtEl>
                                        <p:attrNameLst>
                                          <p:attrName>style.visibility</p:attrName>
                                        </p:attrNameLst>
                                      </p:cBhvr>
                                      <p:to>
                                        <p:strVal val="visible"/>
                                      </p:to>
                                    </p:set>
                                    <p:animEffect transition="in" filter="fade">
                                      <p:cBhvr>
                                        <p:cTn id="171" dur="200"/>
                                        <p:tgtEl>
                                          <p:spTgt spid="84"/>
                                        </p:tgtEl>
                                      </p:cBhvr>
                                    </p:animEffect>
                                  </p:childTnLst>
                                </p:cTn>
                              </p:par>
                            </p:childTnLst>
                          </p:cTn>
                        </p:par>
                        <p:par>
                          <p:cTn id="172" fill="hold">
                            <p:stCondLst>
                              <p:cond delay="1000"/>
                            </p:stCondLst>
                            <p:childTnLst>
                              <p:par>
                                <p:cTn id="173" presetID="10" presetClass="entr" presetSubtype="0" fill="hold" grpId="0" nodeType="afterEffect">
                                  <p:stCondLst>
                                    <p:cond delay="200"/>
                                  </p:stCondLst>
                                  <p:childTnLst>
                                    <p:set>
                                      <p:cBhvr>
                                        <p:cTn id="174" dur="1" fill="hold">
                                          <p:stCondLst>
                                            <p:cond delay="0"/>
                                          </p:stCondLst>
                                        </p:cTn>
                                        <p:tgtEl>
                                          <p:spTgt spid="81"/>
                                        </p:tgtEl>
                                        <p:attrNameLst>
                                          <p:attrName>style.visibility</p:attrName>
                                        </p:attrNameLst>
                                      </p:cBhvr>
                                      <p:to>
                                        <p:strVal val="visible"/>
                                      </p:to>
                                    </p:set>
                                    <p:animEffect transition="in" filter="fade">
                                      <p:cBhvr>
                                        <p:cTn id="175" dur="2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animBg="1"/>
      <p:bldP spid="45" grpId="0" animBg="1"/>
      <p:bldP spid="46" grpId="0" animBg="1"/>
      <p:bldP spid="47" grpId="0" animBg="1"/>
      <p:bldP spid="48" grpId="0" animBg="1"/>
      <p:bldP spid="49" grpId="0" animBg="1"/>
      <p:bldP spid="50" grpId="0" animBg="1"/>
      <p:bldP spid="53" grpId="0" animBg="1"/>
      <p:bldP spid="57" grpId="0" animBg="1"/>
      <p:bldP spid="58" grpId="0"/>
      <p:bldP spid="59" grpId="0" animBg="1"/>
      <p:bldP spid="61" grpId="0" animBg="1"/>
      <p:bldP spid="62" grpId="0" animBg="1"/>
      <p:bldP spid="63" grpId="0"/>
      <p:bldP spid="64" grpId="0" animBg="1"/>
      <p:bldP spid="65" grpId="0"/>
      <p:bldP spid="66" grpId="0" animBg="1"/>
      <p:bldP spid="67" grpId="0" animBg="1"/>
      <p:bldP spid="68" grpId="0" animBg="1"/>
      <p:bldP spid="69" grpId="0" animBg="1"/>
      <p:bldP spid="70" grpId="0" animBg="1"/>
      <p:bldP spid="72" grpId="0" animBg="1"/>
      <p:bldP spid="73" grpId="0" animBg="1"/>
      <p:bldP spid="74" grpId="0"/>
      <p:bldP spid="76" grpId="0" animBg="1"/>
      <p:bldP spid="78" grpId="0"/>
      <p:bldP spid="79" grpId="0" animBg="1"/>
      <p:bldP spid="81" grpId="0" animBg="1"/>
      <p:bldP spid="82" grpId="0" animBg="1"/>
      <p:bldP spid="83" grpId="0" animBg="1"/>
      <p:bldP spid="84"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31040" y="2087239"/>
            <a:ext cx="3659936" cy="2894255"/>
          </a:xfrm>
          <a:prstGeom prst="rect">
            <a:avLst/>
          </a:prstGeom>
          <a:noFill/>
        </p:spPr>
        <p:txBody>
          <a:bodyPr wrap="none" lIns="182828" tIns="146263" rIns="182828" bIns="146263" rtlCol="0">
            <a:noAutofit/>
          </a:bodyPr>
          <a:lstStyle/>
          <a:p>
            <a:pPr marL="110450" marR="0" lvl="1" indent="0" algn="l" defTabSz="913420" rtl="0" eaLnBrk="1" fontAlgn="base" latinLnBrk="0" hangingPunct="1">
              <a:lnSpc>
                <a:spcPct val="90000"/>
              </a:lnSpc>
              <a:spcBef>
                <a:spcPts val="600"/>
              </a:spcBef>
              <a:spcAft>
                <a:spcPts val="600"/>
              </a:spcAft>
              <a:buClr>
                <a:srgbClr val="68217A">
                  <a:lumMod val="50000"/>
                </a:srgbClr>
              </a:buClr>
              <a:buSzTx/>
              <a:buFontTx/>
              <a:buNone/>
              <a:tabLst/>
              <a:defRPr/>
            </a:pPr>
            <a:r>
              <a:rPr kumimoji="0" lang="en-US" sz="1961" b="0" i="0" u="none" strike="noStrike" kern="1200" cap="none" spc="0" normalizeH="0" baseline="0" noProof="0" dirty="0">
                <a:ln>
                  <a:noFill/>
                </a:ln>
                <a:solidFill>
                  <a:srgbClr val="3B2E58"/>
                </a:solidFill>
                <a:effectLst/>
                <a:uLnTx/>
                <a:uFillTx/>
                <a:latin typeface="Segoe UI Semibold"/>
                <a:ea typeface="+mn-ea"/>
                <a:cs typeface="+mn-cs"/>
              </a:rPr>
              <a:t>Spark Unifies:</a:t>
            </a:r>
          </a:p>
          <a:p>
            <a:pPr marL="558472" marR="0" lvl="1" indent="-448021" algn="l" defTabSz="913420" rtl="0" eaLnBrk="1" fontAlgn="base" latinLnBrk="0" hangingPunct="1">
              <a:lnSpc>
                <a:spcPct val="90000"/>
              </a:lnSpc>
              <a:spcBef>
                <a:spcPts val="600"/>
              </a:spcBef>
              <a:spcAft>
                <a:spcPts val="600"/>
              </a:spcAft>
              <a:buClr>
                <a:srgbClr val="1A1A1A"/>
              </a:buClr>
              <a:buSzTx/>
              <a:buFont typeface="Wingdings" panose="05000000000000000000" pitchFamily="2" charset="2"/>
              <a:buChar char="§"/>
              <a:tabLst/>
              <a:defRPr/>
            </a:pPr>
            <a:r>
              <a:rPr kumimoji="0" lang="en-US" sz="1765" b="0" i="0" u="none" strike="noStrike" kern="1200" cap="none" spc="0" normalizeH="0" baseline="0" noProof="0" dirty="0">
                <a:ln>
                  <a:noFill/>
                </a:ln>
                <a:solidFill>
                  <a:srgbClr val="1A1A1A"/>
                </a:solidFill>
                <a:effectLst/>
                <a:uLnTx/>
                <a:uFillTx/>
                <a:latin typeface="Segoe UI"/>
                <a:ea typeface="ＭＳ Ｐゴシック" charset="-128"/>
                <a:cs typeface="Segoe UI Semilight" panose="020B0402040204020203" pitchFamily="34" charset="0"/>
              </a:rPr>
              <a:t>Batch Processing</a:t>
            </a:r>
          </a:p>
          <a:p>
            <a:pPr marL="558472" marR="0" lvl="1" indent="-448021" algn="l" defTabSz="913420" rtl="0" eaLnBrk="1" fontAlgn="base" latinLnBrk="0" hangingPunct="1">
              <a:lnSpc>
                <a:spcPct val="90000"/>
              </a:lnSpc>
              <a:spcBef>
                <a:spcPts val="600"/>
              </a:spcBef>
              <a:spcAft>
                <a:spcPts val="600"/>
              </a:spcAft>
              <a:buClr>
                <a:srgbClr val="1A1A1A"/>
              </a:buClr>
              <a:buSzTx/>
              <a:buFont typeface="Wingdings" panose="05000000000000000000" pitchFamily="2" charset="2"/>
              <a:buChar char="§"/>
              <a:tabLst/>
              <a:defRPr/>
            </a:pPr>
            <a:r>
              <a:rPr kumimoji="0" lang="en-US" sz="1765"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ＭＳ Ｐゴシック" charset="-128"/>
                <a:cs typeface="Segoe UI Semilight" panose="020B0402040204020203" pitchFamily="34" charset="0"/>
              </a:rPr>
              <a:t>Interactive SQL</a:t>
            </a:r>
          </a:p>
          <a:p>
            <a:pPr marL="558472" marR="0" lvl="1" indent="-448021" algn="l" defTabSz="913420" rtl="0" eaLnBrk="1" fontAlgn="base" latinLnBrk="0" hangingPunct="1">
              <a:lnSpc>
                <a:spcPct val="90000"/>
              </a:lnSpc>
              <a:spcBef>
                <a:spcPts val="600"/>
              </a:spcBef>
              <a:spcAft>
                <a:spcPts val="600"/>
              </a:spcAft>
              <a:buClr>
                <a:srgbClr val="1A1A1A"/>
              </a:buClr>
              <a:buSzTx/>
              <a:buFont typeface="Wingdings" panose="05000000000000000000" pitchFamily="2" charset="2"/>
              <a:buChar char="§"/>
              <a:tabLst/>
              <a:defRPr/>
            </a:pPr>
            <a:r>
              <a:rPr kumimoji="0" lang="en-US" sz="1765"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ＭＳ Ｐゴシック" charset="-128"/>
                <a:cs typeface="Segoe UI Semilight" panose="020B0402040204020203" pitchFamily="34" charset="0"/>
              </a:rPr>
              <a:t>Real-time processing</a:t>
            </a:r>
          </a:p>
          <a:p>
            <a:pPr marL="558472" marR="0" lvl="1" indent="-448021" algn="l" defTabSz="913420" rtl="0" eaLnBrk="1" fontAlgn="base" latinLnBrk="0" hangingPunct="1">
              <a:lnSpc>
                <a:spcPct val="90000"/>
              </a:lnSpc>
              <a:spcBef>
                <a:spcPts val="600"/>
              </a:spcBef>
              <a:spcAft>
                <a:spcPts val="600"/>
              </a:spcAft>
              <a:buClr>
                <a:srgbClr val="1A1A1A"/>
              </a:buClr>
              <a:buSzTx/>
              <a:buFont typeface="Wingdings" panose="05000000000000000000" pitchFamily="2" charset="2"/>
              <a:buChar char="§"/>
              <a:tabLst/>
              <a:defRPr/>
            </a:pPr>
            <a:r>
              <a:rPr kumimoji="0" lang="en-US" sz="1765"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ＭＳ Ｐゴシック" charset="-128"/>
                <a:cs typeface="Segoe UI Semilight" panose="020B0402040204020203" pitchFamily="34" charset="0"/>
              </a:rPr>
              <a:t>Machine Learning</a:t>
            </a:r>
          </a:p>
          <a:p>
            <a:pPr marL="558472" marR="0" lvl="1" indent="-448021" algn="l" defTabSz="913420" rtl="0" eaLnBrk="1" fontAlgn="base" latinLnBrk="0" hangingPunct="1">
              <a:lnSpc>
                <a:spcPct val="90000"/>
              </a:lnSpc>
              <a:spcBef>
                <a:spcPts val="600"/>
              </a:spcBef>
              <a:spcAft>
                <a:spcPts val="600"/>
              </a:spcAft>
              <a:buClr>
                <a:srgbClr val="1A1A1A"/>
              </a:buClr>
              <a:buSzTx/>
              <a:buFont typeface="Wingdings" panose="05000000000000000000" pitchFamily="2" charset="2"/>
              <a:buChar char="§"/>
              <a:tabLst/>
              <a:defRPr/>
            </a:pPr>
            <a:r>
              <a:rPr kumimoji="0" lang="en-US" sz="1765"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ＭＳ Ｐゴシック" charset="-128"/>
                <a:cs typeface="Segoe UI Semilight" panose="020B0402040204020203" pitchFamily="34" charset="0"/>
              </a:rPr>
              <a:t>Deep Learning</a:t>
            </a:r>
          </a:p>
          <a:p>
            <a:pPr marL="558472" marR="0" lvl="1" indent="-448021" algn="l" defTabSz="913420" rtl="0" eaLnBrk="1" fontAlgn="base" latinLnBrk="0" hangingPunct="1">
              <a:lnSpc>
                <a:spcPct val="90000"/>
              </a:lnSpc>
              <a:spcBef>
                <a:spcPts val="600"/>
              </a:spcBef>
              <a:spcAft>
                <a:spcPts val="600"/>
              </a:spcAft>
              <a:buClr>
                <a:srgbClr val="1A1A1A"/>
              </a:buClr>
              <a:buSzTx/>
              <a:buFont typeface="Wingdings" panose="05000000000000000000" pitchFamily="2" charset="2"/>
              <a:buChar char="§"/>
              <a:tabLst/>
              <a:defRPr/>
            </a:pPr>
            <a:r>
              <a:rPr kumimoji="0" lang="en-US" sz="1765"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ＭＳ Ｐゴシック" charset="-128"/>
                <a:cs typeface="Segoe UI Semilight" panose="020B0402040204020203" pitchFamily="34" charset="0"/>
              </a:rPr>
              <a:t>Graph Processing</a:t>
            </a:r>
          </a:p>
        </p:txBody>
      </p:sp>
      <p:sp>
        <p:nvSpPr>
          <p:cNvPr id="18" name="Rectangle 17"/>
          <p:cNvSpPr/>
          <p:nvPr/>
        </p:nvSpPr>
        <p:spPr>
          <a:xfrm>
            <a:off x="354353" y="1267495"/>
            <a:ext cx="11480180" cy="456192"/>
          </a:xfrm>
          <a:prstGeom prst="rect">
            <a:avLst/>
          </a:prstGeom>
        </p:spPr>
        <p:txBody>
          <a:bodyPr vert="horz" wrap="square" lIns="146284" tIns="91427" rIns="146284" bIns="91427" rtlCol="0">
            <a:spAutoFit/>
          </a:bodyPr>
          <a:lstStyle/>
          <a:p>
            <a:pPr marL="0" marR="0" lvl="0" indent="0" algn="l" defTabSz="914016" rtl="0" eaLnBrk="1" fontAlgn="auto" latinLnBrk="0" hangingPunct="1">
              <a:lnSpc>
                <a:spcPct val="90000"/>
              </a:lnSpc>
              <a:spcBef>
                <a:spcPct val="20000"/>
              </a:spcBef>
              <a:spcAft>
                <a:spcPts val="0"/>
              </a:spcAft>
              <a:buClrTx/>
              <a:buSzPct val="90000"/>
              <a:buFontTx/>
              <a:buNone/>
              <a:tabLst/>
              <a:defRPr/>
            </a:pPr>
            <a:r>
              <a:rPr kumimoji="0" lang="en-US" sz="1961" b="0" i="0" u="none" strike="noStrike" kern="1200" cap="none" spc="0" normalizeH="0" baseline="0" noProof="0">
                <a:ln>
                  <a:noFill/>
                </a:ln>
                <a:solidFill>
                  <a:srgbClr val="3B2E58"/>
                </a:solidFill>
                <a:effectLst/>
                <a:uLnTx/>
                <a:uFillTx/>
                <a:latin typeface="Segoe UI Semibold"/>
                <a:ea typeface="+mn-ea"/>
                <a:cs typeface="Segoe UI Semilight" panose="020B0402040204020203" pitchFamily="34" charset="0"/>
              </a:rPr>
              <a:t>A unified, open source, parallel, data processing framework for Big Data Analytics </a:t>
            </a:r>
          </a:p>
        </p:txBody>
      </p:sp>
      <p:sp>
        <p:nvSpPr>
          <p:cNvPr id="8" name="Rounded Rectangle 7"/>
          <p:cNvSpPr/>
          <p:nvPr/>
        </p:nvSpPr>
        <p:spPr bwMode="auto">
          <a:xfrm>
            <a:off x="4572845" y="4062782"/>
            <a:ext cx="6830344" cy="641262"/>
          </a:xfrm>
          <a:prstGeom prst="round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a:ln>
                  <a:noFill/>
                </a:ln>
                <a:solidFill>
                  <a:srgbClr val="8661C5"/>
                </a:solidFill>
                <a:effectLst/>
                <a:uLnTx/>
                <a:uFillTx/>
                <a:latin typeface="Segoe UI"/>
                <a:ea typeface="Segoe UI" panose="020B0502040204020203" pitchFamily="34" charset="0"/>
                <a:cs typeface="Segoe UI" panose="020B0502040204020203" pitchFamily="34" charset="0"/>
              </a:rPr>
              <a:t>Spark Core Engine</a:t>
            </a:r>
          </a:p>
        </p:txBody>
      </p:sp>
      <p:sp>
        <p:nvSpPr>
          <p:cNvPr id="9" name="Pentagon 8"/>
          <p:cNvSpPr/>
          <p:nvPr/>
        </p:nvSpPr>
        <p:spPr bwMode="auto">
          <a:xfrm rot="5400000">
            <a:off x="4484749" y="2213076"/>
            <a:ext cx="1938846" cy="1760567"/>
          </a:xfrm>
          <a:prstGeom prst="homePlate">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0" name="Pentagon 9"/>
          <p:cNvSpPr/>
          <p:nvPr/>
        </p:nvSpPr>
        <p:spPr bwMode="auto">
          <a:xfrm rot="5400000">
            <a:off x="6229232" y="2230204"/>
            <a:ext cx="1938846" cy="1726308"/>
          </a:xfrm>
          <a:prstGeom prst="homePlate">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1" name="Pentagon 10"/>
          <p:cNvSpPr/>
          <p:nvPr/>
        </p:nvSpPr>
        <p:spPr bwMode="auto">
          <a:xfrm rot="5400000">
            <a:off x="7960533" y="2225213"/>
            <a:ext cx="1938846" cy="1736292"/>
          </a:xfrm>
          <a:prstGeom prst="homePlate">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2" name="Pentagon 11"/>
          <p:cNvSpPr/>
          <p:nvPr/>
        </p:nvSpPr>
        <p:spPr bwMode="auto">
          <a:xfrm rot="5400000">
            <a:off x="9646190" y="2274722"/>
            <a:ext cx="1932838" cy="1628220"/>
          </a:xfrm>
          <a:prstGeom prst="homePlate">
            <a:avLst>
              <a:gd name="adj" fmla="val 53771"/>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3" name="TextBox 12"/>
          <p:cNvSpPr txBox="1"/>
          <p:nvPr/>
        </p:nvSpPr>
        <p:spPr>
          <a:xfrm>
            <a:off x="4536998" y="2120616"/>
            <a:ext cx="1722888" cy="1261683"/>
          </a:xfrm>
          <a:prstGeom prst="rect">
            <a:avLst/>
          </a:prstGeom>
          <a:noFill/>
        </p:spPr>
        <p:txBody>
          <a:bodyPr wrap="none" lIns="182828" tIns="146263" rIns="182828" bIns="146263" rtlCol="0">
            <a:noAutofit/>
          </a:bodyPr>
          <a:lstStyle/>
          <a:p>
            <a:pPr marL="0" marR="0" lvl="0" indent="0" algn="ctr" defTabSz="91419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Spark SQL</a:t>
            </a:r>
          </a:p>
          <a:p>
            <a:pPr marL="0" marR="0" lvl="0" indent="0" algn="ctr" defTabSz="914192" rtl="0" eaLnBrk="1" fontAlgn="auto" latinLnBrk="0" hangingPunct="1">
              <a:lnSpc>
                <a:spcPct val="90000"/>
              </a:lnSpc>
              <a:spcBef>
                <a:spcPts val="0"/>
              </a:spcBef>
              <a:spcAft>
                <a:spcPts val="600"/>
              </a:spcAft>
              <a:buClrTx/>
              <a:buSzTx/>
              <a:buFontTx/>
              <a:buNone/>
              <a:tabLst/>
              <a:defRPr/>
            </a:pPr>
            <a:r>
              <a:rPr kumimoji="0" lang="en-US" sz="1400" b="0" i="1"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Batch processing</a:t>
            </a:r>
            <a:endParaRPr kumimoji="0" lang="en-US" sz="1600" b="0" i="1"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4" name="TextBox 13"/>
          <p:cNvSpPr txBox="1"/>
          <p:nvPr/>
        </p:nvSpPr>
        <p:spPr>
          <a:xfrm>
            <a:off x="6926094" y="5249973"/>
            <a:ext cx="1751137" cy="914141"/>
          </a:xfrm>
          <a:prstGeom prst="rect">
            <a:avLst/>
          </a:prstGeom>
          <a:noFill/>
        </p:spPr>
        <p:txBody>
          <a:bodyPr wrap="none" lIns="182828" tIns="146263" rIns="182828" bIns="146263" rtlCol="0">
            <a:noAutofit/>
          </a:bodyPr>
          <a:lstStyle/>
          <a:p>
            <a:pPr marL="0" marR="0" lvl="0" indent="0" algn="ctr" defTabSz="91419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Spark Structured</a:t>
            </a:r>
            <a:br>
              <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br>
            <a:r>
              <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Streaming</a:t>
            </a:r>
          </a:p>
          <a:p>
            <a:pPr marL="0" marR="0" lvl="0" indent="0" algn="ctr" defTabSz="914192" rtl="0" eaLnBrk="1" fontAlgn="auto" latinLnBrk="0" hangingPunct="1">
              <a:lnSpc>
                <a:spcPct val="90000"/>
              </a:lnSpc>
              <a:spcBef>
                <a:spcPts val="0"/>
              </a:spcBef>
              <a:spcAft>
                <a:spcPts val="600"/>
              </a:spcAft>
              <a:buClrTx/>
              <a:buSzTx/>
              <a:buFontTx/>
              <a:buNone/>
              <a:tabLst/>
              <a:defRPr/>
            </a:pPr>
            <a:r>
              <a:rPr kumimoji="0" lang="en-US" sz="1400" b="0" i="1"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Stream processing</a:t>
            </a:r>
            <a:endParaRPr kumimoji="0" lang="en-US" sz="1600" b="0" i="1"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5" name="TextBox 14"/>
          <p:cNvSpPr txBox="1"/>
          <p:nvPr/>
        </p:nvSpPr>
        <p:spPr>
          <a:xfrm>
            <a:off x="9298877" y="5062372"/>
            <a:ext cx="1749539" cy="914141"/>
          </a:xfrm>
          <a:prstGeom prst="rect">
            <a:avLst/>
          </a:prstGeom>
          <a:noFill/>
        </p:spPr>
        <p:txBody>
          <a:bodyPr wrap="none" lIns="182828" tIns="146263" rIns="182828" bIns="146263" rtlCol="0">
            <a:noAutofit/>
          </a:bodyPr>
          <a:lstStyle/>
          <a:p>
            <a:pPr marL="0" marR="0" lvl="0" indent="0" algn="l" defTabSz="914192"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Spark MLlib</a:t>
            </a:r>
          </a:p>
          <a:p>
            <a:pPr marL="0" marR="0" lvl="0" indent="0" algn="ctr" defTabSz="914192" rtl="0" eaLnBrk="1" fontAlgn="auto" latinLnBrk="0" hangingPunct="1">
              <a:lnSpc>
                <a:spcPct val="90000"/>
              </a:lnSpc>
              <a:spcBef>
                <a:spcPts val="0"/>
              </a:spcBef>
              <a:spcAft>
                <a:spcPts val="600"/>
              </a:spcAft>
              <a:buClrTx/>
              <a:buSzTx/>
              <a:buFontTx/>
              <a:buNone/>
              <a:tabLst/>
              <a:defRPr/>
            </a:pPr>
            <a:r>
              <a:rPr kumimoji="0" lang="en-US" sz="1600" b="0" i="1"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Machine</a:t>
            </a:r>
            <a:br>
              <a:rPr kumimoji="0" lang="en-US" sz="1600" b="0" i="1"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br>
            <a:r>
              <a:rPr kumimoji="0" lang="en-US" sz="1600" b="0" i="1"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Learning</a:t>
            </a:r>
          </a:p>
        </p:txBody>
      </p:sp>
      <p:sp>
        <p:nvSpPr>
          <p:cNvPr id="5" name="Rectangle 4"/>
          <p:cNvSpPr/>
          <p:nvPr/>
        </p:nvSpPr>
        <p:spPr bwMode="auto">
          <a:xfrm>
            <a:off x="4587943" y="4855343"/>
            <a:ext cx="6815246" cy="664099"/>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rPr>
              <a:t>Yarn</a:t>
            </a:r>
          </a:p>
        </p:txBody>
      </p:sp>
      <p:sp>
        <p:nvSpPr>
          <p:cNvPr id="21" name="TextBox 20">
            <a:extLst>
              <a:ext uri="{FF2B5EF4-FFF2-40B4-BE49-F238E27FC236}">
                <a16:creationId xmlns:a16="http://schemas.microsoft.com/office/drawing/2014/main" id="{D9DA6CC8-CF47-4A2C-B5A7-C89B85BD5E1C}"/>
              </a:ext>
            </a:extLst>
          </p:cNvPr>
          <p:cNvSpPr txBox="1"/>
          <p:nvPr/>
        </p:nvSpPr>
        <p:spPr>
          <a:xfrm>
            <a:off x="6584621" y="2091789"/>
            <a:ext cx="1241220" cy="1261683"/>
          </a:xfrm>
          <a:prstGeom prst="rect">
            <a:avLst/>
          </a:prstGeom>
          <a:noFill/>
        </p:spPr>
        <p:txBody>
          <a:bodyPr wrap="none" lIns="182828" tIns="146263" rIns="182828" bIns="146263" rtlCol="0">
            <a:noAutofit/>
          </a:bodyPr>
          <a:lstStyle/>
          <a:p>
            <a:pPr marL="0" marR="0" lvl="0" indent="0" algn="ctr" defTabSz="91419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Spark ML/</a:t>
            </a:r>
            <a:r>
              <a:rPr kumimoji="0" lang="en-US" sz="1800" b="0" i="0" u="none" strike="noStrike" kern="1200" cap="none" spc="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MLlib</a:t>
            </a:r>
            <a:endParaRPr kumimoji="0" lang="en-US" sz="18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ctr" defTabSz="914192" rtl="0" eaLnBrk="1" fontAlgn="auto" latinLnBrk="0" hangingPunct="1">
              <a:lnSpc>
                <a:spcPct val="90000"/>
              </a:lnSpc>
              <a:spcBef>
                <a:spcPts val="0"/>
              </a:spcBef>
              <a:spcAft>
                <a:spcPts val="600"/>
              </a:spcAft>
              <a:buClrTx/>
              <a:buSzTx/>
              <a:buFontTx/>
              <a:buNone/>
              <a:tabLst/>
              <a:defRPr/>
            </a:pPr>
            <a:r>
              <a:rPr kumimoji="0" lang="en-US" sz="1600" b="0" i="1"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Machine </a:t>
            </a:r>
            <a:br>
              <a:rPr kumimoji="0" lang="en-US" sz="1600" b="0" i="1"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br>
            <a:r>
              <a:rPr kumimoji="0" lang="en-US" sz="1600" b="0" i="1"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Learning</a:t>
            </a:r>
          </a:p>
        </p:txBody>
      </p:sp>
      <p:sp>
        <p:nvSpPr>
          <p:cNvPr id="22" name="TextBox 21">
            <a:extLst>
              <a:ext uri="{FF2B5EF4-FFF2-40B4-BE49-F238E27FC236}">
                <a16:creationId xmlns:a16="http://schemas.microsoft.com/office/drawing/2014/main" id="{75169BEF-B5CD-49D3-9118-41329373C8D3}"/>
              </a:ext>
            </a:extLst>
          </p:cNvPr>
          <p:cNvSpPr txBox="1"/>
          <p:nvPr/>
        </p:nvSpPr>
        <p:spPr>
          <a:xfrm>
            <a:off x="8310929" y="2091789"/>
            <a:ext cx="1241220" cy="1261683"/>
          </a:xfrm>
          <a:prstGeom prst="rect">
            <a:avLst/>
          </a:prstGeom>
          <a:noFill/>
        </p:spPr>
        <p:txBody>
          <a:bodyPr wrap="none" lIns="182828" tIns="146263" rIns="182828" bIns="146263" rtlCol="0">
            <a:noAutofit/>
          </a:bodyPr>
          <a:lstStyle/>
          <a:p>
            <a:pPr marL="0" marR="0" lvl="0" indent="0" algn="ctr" defTabSz="91419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Spark </a:t>
            </a:r>
            <a:br>
              <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br>
            <a:r>
              <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Streaming</a:t>
            </a:r>
          </a:p>
          <a:p>
            <a:pPr marL="0" marR="0" lvl="0" indent="0" algn="ctr" defTabSz="914192" rtl="0" eaLnBrk="1" fontAlgn="auto" latinLnBrk="0" hangingPunct="1">
              <a:lnSpc>
                <a:spcPct val="90000"/>
              </a:lnSpc>
              <a:spcBef>
                <a:spcPts val="0"/>
              </a:spcBef>
              <a:spcAft>
                <a:spcPts val="600"/>
              </a:spcAft>
              <a:buClrTx/>
              <a:buSzTx/>
              <a:buFontTx/>
              <a:buNone/>
              <a:tabLst/>
              <a:defRPr/>
            </a:pPr>
            <a:r>
              <a:rPr kumimoji="0" lang="en-US" sz="1400" b="0" i="1"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Stream processing</a:t>
            </a:r>
          </a:p>
        </p:txBody>
      </p:sp>
      <p:sp>
        <p:nvSpPr>
          <p:cNvPr id="23" name="TextBox 22">
            <a:extLst>
              <a:ext uri="{FF2B5EF4-FFF2-40B4-BE49-F238E27FC236}">
                <a16:creationId xmlns:a16="http://schemas.microsoft.com/office/drawing/2014/main" id="{19EF491E-BE97-4CC0-974F-2E7B1641AC6B}"/>
              </a:ext>
            </a:extLst>
          </p:cNvPr>
          <p:cNvSpPr txBox="1"/>
          <p:nvPr/>
        </p:nvSpPr>
        <p:spPr>
          <a:xfrm>
            <a:off x="10013771" y="2087238"/>
            <a:ext cx="1241220" cy="1261683"/>
          </a:xfrm>
          <a:prstGeom prst="rect">
            <a:avLst/>
          </a:prstGeom>
          <a:noFill/>
        </p:spPr>
        <p:txBody>
          <a:bodyPr wrap="none" lIns="182828" tIns="146263" rIns="182828" bIns="146263" rtlCol="0">
            <a:noAutofit/>
          </a:bodyPr>
          <a:lstStyle/>
          <a:p>
            <a:pPr marL="0" marR="0" lvl="0" indent="0" algn="ctr" defTabSz="91419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GraphX</a:t>
            </a: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ctr" defTabSz="914192" rtl="0" eaLnBrk="1" fontAlgn="auto" latinLnBrk="0" hangingPunct="1">
              <a:lnSpc>
                <a:spcPct val="90000"/>
              </a:lnSpc>
              <a:spcBef>
                <a:spcPts val="0"/>
              </a:spcBef>
              <a:spcAft>
                <a:spcPts val="600"/>
              </a:spcAft>
              <a:buClrTx/>
              <a:buSzTx/>
              <a:buFontTx/>
              <a:buNone/>
              <a:tabLst/>
              <a:defRPr/>
            </a:pPr>
            <a:r>
              <a:rPr kumimoji="0" lang="en-US" sz="1400" b="0" i="1"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Graph</a:t>
            </a:r>
            <a:br>
              <a:rPr kumimoji="0" lang="en-US" sz="1400" b="0" i="1"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br>
            <a:r>
              <a:rPr kumimoji="0" lang="en-US" sz="1400" b="0" i="1"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Computation</a:t>
            </a:r>
          </a:p>
        </p:txBody>
      </p:sp>
      <p:cxnSp>
        <p:nvCxnSpPr>
          <p:cNvPr id="7" name="Straight Connector 6">
            <a:extLst>
              <a:ext uri="{FF2B5EF4-FFF2-40B4-BE49-F238E27FC236}">
                <a16:creationId xmlns:a16="http://schemas.microsoft.com/office/drawing/2014/main" id="{EE0CA26E-CC6D-4465-8850-A80D40985754}"/>
              </a:ext>
            </a:extLst>
          </p:cNvPr>
          <p:cNvCxnSpPr>
            <a:cxnSpLocks/>
          </p:cNvCxnSpPr>
          <p:nvPr/>
        </p:nvCxnSpPr>
        <p:spPr>
          <a:xfrm>
            <a:off x="6334455" y="2120616"/>
            <a:ext cx="0" cy="1086640"/>
          </a:xfrm>
          <a:prstGeom prst="line">
            <a:avLst/>
          </a:prstGeom>
          <a:ln>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9579B420-4FD6-4417-82C6-F6CE74C0ECE5}"/>
              </a:ext>
            </a:extLst>
          </p:cNvPr>
          <p:cNvCxnSpPr>
            <a:cxnSpLocks/>
          </p:cNvCxnSpPr>
          <p:nvPr/>
        </p:nvCxnSpPr>
        <p:spPr>
          <a:xfrm>
            <a:off x="8049284" y="2122889"/>
            <a:ext cx="0" cy="1086640"/>
          </a:xfrm>
          <a:prstGeom prst="line">
            <a:avLst/>
          </a:prstGeom>
          <a:ln>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4DD676F4-57AE-43CD-B95A-6100BDD28241}"/>
              </a:ext>
            </a:extLst>
          </p:cNvPr>
          <p:cNvCxnSpPr>
            <a:cxnSpLocks/>
          </p:cNvCxnSpPr>
          <p:nvPr/>
        </p:nvCxnSpPr>
        <p:spPr>
          <a:xfrm>
            <a:off x="9805052" y="2138806"/>
            <a:ext cx="0" cy="1086640"/>
          </a:xfrm>
          <a:prstGeom prst="line">
            <a:avLst/>
          </a:prstGeom>
          <a:ln>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D3F3BA22-D526-4654-9BA4-F1D15A95B041}"/>
              </a:ext>
            </a:extLst>
          </p:cNvPr>
          <p:cNvSpPr/>
          <p:nvPr/>
        </p:nvSpPr>
        <p:spPr>
          <a:xfrm>
            <a:off x="4587942" y="6071006"/>
            <a:ext cx="6830343" cy="37479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hlinkClick r:id="rId3"/>
              </a:rPr>
              <a:t>http://spark.apache.org</a:t>
            </a:r>
            <a:endParaRPr kumimoji="0" lang="fr-FR" sz="18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p:txBody>
      </p:sp>
      <p:sp>
        <p:nvSpPr>
          <p:cNvPr id="29" name="Title 2">
            <a:extLst>
              <a:ext uri="{FF2B5EF4-FFF2-40B4-BE49-F238E27FC236}">
                <a16:creationId xmlns:a16="http://schemas.microsoft.com/office/drawing/2014/main" id="{B6AADEED-A3F7-46A5-8592-E188A27BCA60}"/>
              </a:ext>
            </a:extLst>
          </p:cNvPr>
          <p:cNvSpPr>
            <a:spLocks noGrp="1"/>
          </p:cNvSpPr>
          <p:nvPr>
            <p:ph type="title"/>
          </p:nvPr>
        </p:nvSpPr>
        <p:spPr>
          <a:xfrm>
            <a:off x="427229" y="221170"/>
            <a:ext cx="11334431" cy="523220"/>
          </a:xfrm>
        </p:spPr>
        <p:txBody>
          <a:bodyPr/>
          <a:lstStyle/>
          <a:p>
            <a:r>
              <a:rPr lang="en-US" sz="3400" spc="-147"/>
              <a:t>Apache Spark</a:t>
            </a:r>
          </a:p>
        </p:txBody>
      </p:sp>
    </p:spTree>
    <p:extLst>
      <p:ext uri="{BB962C8B-B14F-4D97-AF65-F5344CB8AC3E}">
        <p14:creationId xmlns:p14="http://schemas.microsoft.com/office/powerpoint/2010/main" val="2697623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extBox 50"/>
          <p:cNvSpPr txBox="1"/>
          <p:nvPr/>
        </p:nvSpPr>
        <p:spPr>
          <a:xfrm>
            <a:off x="177614" y="1427905"/>
            <a:ext cx="5155517" cy="3640997"/>
          </a:xfrm>
          <a:prstGeom prst="rect">
            <a:avLst/>
          </a:prstGeom>
        </p:spPr>
        <p:txBody>
          <a:bodyPr wrap="square">
            <a:spAutoFit/>
          </a:bodyPr>
          <a:lstStyle>
            <a:defPPr>
              <a:defRPr lang="en-US"/>
            </a:defPPr>
            <a:lvl2pPr marL="52912" lvl="1" defTabSz="913770" fontAlgn="base">
              <a:spcBef>
                <a:spcPts val="588"/>
              </a:spcBef>
              <a:spcAft>
                <a:spcPts val="588"/>
              </a:spcAft>
              <a:buClr>
                <a:srgbClr val="68217A">
                  <a:lumMod val="50000"/>
                </a:srgbClr>
              </a:buClr>
              <a:tabLst>
                <a:tab pos="645523" algn="l"/>
              </a:tabLst>
              <a:defRPr sz="2353">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285695" marR="0" lvl="1" indent="-285695" algn="l" defTabSz="914192" rtl="0" eaLnBrk="1" fontAlgn="base" latinLnBrk="0" hangingPunct="1">
              <a:lnSpc>
                <a:spcPct val="90000"/>
              </a:lnSpc>
              <a:spcBef>
                <a:spcPts val="575"/>
              </a:spcBef>
              <a:spcAft>
                <a:spcPts val="600"/>
              </a:spcAft>
              <a:buClrTx/>
              <a:buSzTx/>
              <a:buFont typeface="Arial" panose="020B0604020202020204" pitchFamily="34" charset="0"/>
              <a:buChar char="•"/>
              <a:tabLst>
                <a:tab pos="632685" algn="l"/>
              </a:tabLst>
              <a:defRPr/>
            </a:pPr>
            <a:r>
              <a:rPr kumimoji="0" lang="en-US" sz="1765" b="0" i="0" u="none" strike="noStrike" kern="0" cap="none" spc="0" normalizeH="0" baseline="0" noProof="0" dirty="0">
                <a:ln>
                  <a:solidFill>
                    <a:srgbClr val="FFFFFF">
                      <a:alpha val="0"/>
                    </a:srgbClr>
                  </a:solidFill>
                </a:ln>
                <a:solidFill>
                  <a:srgbClr val="1A1A1A"/>
                </a:solidFill>
                <a:effectLst/>
                <a:uLnTx/>
                <a:uFillTx/>
                <a:latin typeface="Segoe UI"/>
                <a:ea typeface="+mn-ea"/>
                <a:cs typeface="Segoe UI Semilight" panose="020B0402040204020203" pitchFamily="34" charset="0"/>
              </a:rPr>
              <a:t>‘Driver’ runs the user’s ‘main’ function and executes the various parallel operations on the worker nodes.  </a:t>
            </a:r>
          </a:p>
          <a:p>
            <a:pPr marL="285695" marR="0" lvl="1" indent="-285695" algn="l" defTabSz="914192" rtl="0" eaLnBrk="1" fontAlgn="base" latinLnBrk="0" hangingPunct="1">
              <a:lnSpc>
                <a:spcPct val="90000"/>
              </a:lnSpc>
              <a:spcBef>
                <a:spcPts val="575"/>
              </a:spcBef>
              <a:spcAft>
                <a:spcPts val="600"/>
              </a:spcAft>
              <a:buClrTx/>
              <a:buSzTx/>
              <a:buFont typeface="Arial" panose="020B0604020202020204" pitchFamily="34" charset="0"/>
              <a:buChar char="•"/>
              <a:tabLst>
                <a:tab pos="632685" algn="l"/>
              </a:tabLst>
              <a:defRPr/>
            </a:pPr>
            <a:r>
              <a:rPr kumimoji="0" lang="en-US" sz="1765" b="0" i="0" u="none" strike="noStrike" kern="0" cap="none" spc="0" normalizeH="0" baseline="0" noProof="0" dirty="0">
                <a:ln>
                  <a:solidFill>
                    <a:srgbClr val="FFFFFF">
                      <a:alpha val="0"/>
                    </a:srgbClr>
                  </a:solidFill>
                </a:ln>
                <a:solidFill>
                  <a:srgbClr val="1A1A1A"/>
                </a:solidFill>
                <a:effectLst/>
                <a:uLnTx/>
                <a:uFillTx/>
                <a:latin typeface="Segoe UI"/>
                <a:ea typeface="+mn-ea"/>
                <a:cs typeface="Segoe UI Semilight" panose="020B0402040204020203" pitchFamily="34" charset="0"/>
              </a:rPr>
              <a:t>The results of the operations are collected by the driver</a:t>
            </a:r>
          </a:p>
          <a:p>
            <a:pPr marL="285695" marR="0" lvl="1" indent="-285695" algn="l" defTabSz="914192" rtl="0" eaLnBrk="1" fontAlgn="base" latinLnBrk="0" hangingPunct="1">
              <a:lnSpc>
                <a:spcPct val="90000"/>
              </a:lnSpc>
              <a:spcBef>
                <a:spcPts val="575"/>
              </a:spcBef>
              <a:spcAft>
                <a:spcPts val="600"/>
              </a:spcAft>
              <a:buClrTx/>
              <a:buSzTx/>
              <a:buFont typeface="Arial" panose="020B0604020202020204" pitchFamily="34" charset="0"/>
              <a:buChar char="•"/>
              <a:tabLst>
                <a:tab pos="632685" algn="l"/>
              </a:tabLst>
              <a:defRPr/>
            </a:pPr>
            <a:r>
              <a:rPr kumimoji="0" lang="en-US" sz="1765" b="0" i="0" u="none" strike="noStrike" kern="0" cap="none" spc="0" normalizeH="0" baseline="0" noProof="0" dirty="0">
                <a:ln>
                  <a:solidFill>
                    <a:srgbClr val="FFFFFF">
                      <a:alpha val="0"/>
                    </a:srgbClr>
                  </a:solidFill>
                </a:ln>
                <a:solidFill>
                  <a:srgbClr val="1A1A1A"/>
                </a:solidFill>
                <a:effectLst/>
                <a:uLnTx/>
                <a:uFillTx/>
                <a:latin typeface="Segoe UI"/>
                <a:ea typeface="+mn-ea"/>
                <a:cs typeface="Segoe UI Semilight" panose="020B0402040204020203" pitchFamily="34" charset="0"/>
              </a:rPr>
              <a:t>The worker nodes read and write data from/to Data Sources including HDFS.</a:t>
            </a:r>
          </a:p>
          <a:p>
            <a:pPr marL="285695" marR="0" lvl="1" indent="-285695" algn="l" defTabSz="914192" rtl="0" eaLnBrk="1" fontAlgn="base" latinLnBrk="0" hangingPunct="1">
              <a:lnSpc>
                <a:spcPct val="90000"/>
              </a:lnSpc>
              <a:spcBef>
                <a:spcPts val="575"/>
              </a:spcBef>
              <a:spcAft>
                <a:spcPts val="600"/>
              </a:spcAft>
              <a:buClrTx/>
              <a:buSzTx/>
              <a:buFont typeface="Arial" panose="020B0604020202020204" pitchFamily="34" charset="0"/>
              <a:buChar char="•"/>
              <a:tabLst>
                <a:tab pos="632685" algn="l"/>
              </a:tabLst>
              <a:defRPr/>
            </a:pPr>
            <a:r>
              <a:rPr kumimoji="0" lang="en-US" sz="1765" b="0" i="0" u="none" strike="noStrike" kern="0" cap="none" spc="0" normalizeH="0" baseline="0" noProof="0" dirty="0">
                <a:ln>
                  <a:solidFill>
                    <a:srgbClr val="FFFFFF">
                      <a:alpha val="0"/>
                    </a:srgbClr>
                  </a:solidFill>
                </a:ln>
                <a:solidFill>
                  <a:srgbClr val="1A1A1A"/>
                </a:solidFill>
                <a:effectLst/>
                <a:uLnTx/>
                <a:uFillTx/>
                <a:latin typeface="Segoe UI"/>
                <a:ea typeface="+mn-ea"/>
                <a:cs typeface="Segoe UI Semilight" panose="020B0402040204020203" pitchFamily="34" charset="0"/>
              </a:rPr>
              <a:t>Worker node also cache transformed data in memory as RDDs (Resilient </a:t>
            </a:r>
            <a:r>
              <a:rPr kumimoji="0" lang="en-US" sz="1765" b="0" i="0" u="none" strike="noStrike" kern="0" cap="none" spc="0" normalizeH="0" baseline="0" noProof="0">
                <a:ln>
                  <a:solidFill>
                    <a:srgbClr val="FFFFFF">
                      <a:alpha val="0"/>
                    </a:srgbClr>
                  </a:solidFill>
                </a:ln>
                <a:solidFill>
                  <a:srgbClr val="1A1A1A"/>
                </a:solidFill>
                <a:effectLst/>
                <a:uLnTx/>
                <a:uFillTx/>
                <a:latin typeface="Segoe UI"/>
                <a:ea typeface="+mn-ea"/>
                <a:cs typeface="Segoe UI Semilight" panose="020B0402040204020203" pitchFamily="34" charset="0"/>
              </a:rPr>
              <a:t>Distributed Datasets</a:t>
            </a:r>
            <a:r>
              <a:rPr kumimoji="0" lang="en-US" sz="1765" b="0" i="0" u="none" strike="noStrike" kern="0" cap="none" spc="0" normalizeH="0" baseline="0" noProof="0" dirty="0">
                <a:ln>
                  <a:solidFill>
                    <a:srgbClr val="FFFFFF">
                      <a:alpha val="0"/>
                    </a:srgbClr>
                  </a:solidFill>
                </a:ln>
                <a:solidFill>
                  <a:srgbClr val="1A1A1A"/>
                </a:solidFill>
                <a:effectLst/>
                <a:uLnTx/>
                <a:uFillTx/>
                <a:latin typeface="Segoe UI"/>
                <a:ea typeface="+mn-ea"/>
                <a:cs typeface="Segoe UI Semilight" panose="020B0402040204020203" pitchFamily="34" charset="0"/>
              </a:rPr>
              <a:t>).</a:t>
            </a:r>
          </a:p>
          <a:p>
            <a:pPr marL="285695" marR="0" lvl="1" indent="-285695" algn="l" defTabSz="914192" rtl="0" eaLnBrk="1" fontAlgn="base" latinLnBrk="0" hangingPunct="1">
              <a:lnSpc>
                <a:spcPct val="90000"/>
              </a:lnSpc>
              <a:spcBef>
                <a:spcPts val="575"/>
              </a:spcBef>
              <a:spcAft>
                <a:spcPts val="600"/>
              </a:spcAft>
              <a:buClrTx/>
              <a:buSzTx/>
              <a:buFont typeface="Arial" panose="020B0604020202020204" pitchFamily="34" charset="0"/>
              <a:buChar char="•"/>
              <a:tabLst>
                <a:tab pos="632685" algn="l"/>
              </a:tabLst>
              <a:defRPr/>
            </a:pPr>
            <a:r>
              <a:rPr kumimoji="0" lang="en-US" sz="1765" b="0" i="0" u="none" strike="noStrike" kern="0" cap="none" spc="0" normalizeH="0" baseline="0" noProof="0" dirty="0">
                <a:ln>
                  <a:solidFill>
                    <a:srgbClr val="FFFFFF">
                      <a:alpha val="0"/>
                    </a:srgbClr>
                  </a:solidFill>
                </a:ln>
                <a:solidFill>
                  <a:srgbClr val="1A1A1A"/>
                </a:solidFill>
                <a:effectLst/>
                <a:uLnTx/>
                <a:uFillTx/>
                <a:latin typeface="Segoe UI"/>
                <a:ea typeface="+mn-ea"/>
                <a:cs typeface="Segoe UI Semilight" panose="020B0402040204020203" pitchFamily="34" charset="0"/>
              </a:rPr>
              <a:t>Worker nodes and the Driver Node execute as VMs in public clouds (AWS, Google and Azure).</a:t>
            </a:r>
          </a:p>
        </p:txBody>
      </p:sp>
      <p:grpSp>
        <p:nvGrpSpPr>
          <p:cNvPr id="3" name="Group 2">
            <a:extLst>
              <a:ext uri="{FF2B5EF4-FFF2-40B4-BE49-F238E27FC236}">
                <a16:creationId xmlns:a16="http://schemas.microsoft.com/office/drawing/2014/main" id="{3B5844B7-FF6C-472A-BFEB-762332AD1146}"/>
              </a:ext>
            </a:extLst>
          </p:cNvPr>
          <p:cNvGrpSpPr/>
          <p:nvPr/>
        </p:nvGrpSpPr>
        <p:grpSpPr>
          <a:xfrm>
            <a:off x="5655963" y="1105439"/>
            <a:ext cx="6466011" cy="5609720"/>
            <a:chOff x="199481" y="1172565"/>
            <a:chExt cx="6466928" cy="5610516"/>
          </a:xfrm>
        </p:grpSpPr>
        <p:sp>
          <p:nvSpPr>
            <p:cNvPr id="4" name="Rectangle 3">
              <a:extLst>
                <a:ext uri="{FF2B5EF4-FFF2-40B4-BE49-F238E27FC236}">
                  <a16:creationId xmlns:a16="http://schemas.microsoft.com/office/drawing/2014/main" id="{287CD346-F7D0-4E49-8170-AB5A5350DBFE}"/>
                </a:ext>
              </a:extLst>
            </p:cNvPr>
            <p:cNvSpPr/>
            <p:nvPr/>
          </p:nvSpPr>
          <p:spPr bwMode="auto">
            <a:xfrm>
              <a:off x="199481" y="1172565"/>
              <a:ext cx="6466928" cy="56105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 name="Rectangle 4"/>
            <p:cNvSpPr/>
            <p:nvPr/>
          </p:nvSpPr>
          <p:spPr bwMode="auto">
            <a:xfrm>
              <a:off x="2204289" y="2666733"/>
              <a:ext cx="2586477" cy="627853"/>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Segoe UI" pitchFamily="34" charset="0"/>
                <a:cs typeface="Segoe UI" pitchFamily="34" charset="0"/>
              </a:endParaRPr>
            </a:p>
          </p:txBody>
        </p:sp>
        <p:sp>
          <p:nvSpPr>
            <p:cNvPr id="6" name="Rectangle 5"/>
            <p:cNvSpPr/>
            <p:nvPr/>
          </p:nvSpPr>
          <p:spPr bwMode="auto">
            <a:xfrm>
              <a:off x="4867079" y="3977823"/>
              <a:ext cx="1329849" cy="10448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7" name="Rectangle 6"/>
            <p:cNvSpPr/>
            <p:nvPr/>
          </p:nvSpPr>
          <p:spPr bwMode="auto">
            <a:xfrm>
              <a:off x="2832603" y="3977823"/>
              <a:ext cx="1329849" cy="10448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8" name="Rectangle 7"/>
            <p:cNvSpPr/>
            <p:nvPr/>
          </p:nvSpPr>
          <p:spPr bwMode="auto">
            <a:xfrm>
              <a:off x="624231" y="3977823"/>
              <a:ext cx="1329849" cy="10448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9" name="Rounded Rectangle 8"/>
            <p:cNvSpPr/>
            <p:nvPr/>
          </p:nvSpPr>
          <p:spPr bwMode="auto">
            <a:xfrm>
              <a:off x="627075" y="5693561"/>
              <a:ext cx="5740906" cy="694143"/>
            </a:xfrm>
            <a:prstGeom prst="roundRect">
              <a:avLst/>
            </a:prstGeom>
            <a:solidFill>
              <a:srgbClr val="4EB1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r>
                <a:rPr kumimoji="0" lang="en-US" sz="1800" b="1" i="0" u="none" strike="noStrike" kern="1200" cap="none" spc="0" normalizeH="0" baseline="0" noProof="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rPr>
                <a:t>Data Sources (HDFS, SQL, NoSQL, …)</a:t>
              </a:r>
            </a:p>
          </p:txBody>
        </p:sp>
        <p:sp>
          <p:nvSpPr>
            <p:cNvPr id="10" name="TextBox 9"/>
            <p:cNvSpPr txBox="1"/>
            <p:nvPr/>
          </p:nvSpPr>
          <p:spPr>
            <a:xfrm>
              <a:off x="2417027" y="2791061"/>
              <a:ext cx="2161002" cy="427451"/>
            </a:xfrm>
            <a:prstGeom prst="rect">
              <a:avLst/>
            </a:prstGeom>
            <a:noFill/>
          </p:spPr>
          <p:txBody>
            <a:bodyPr wrap="none" lIns="182828" tIns="146263" rIns="182828" bIns="146263" rtlCol="0" anchor="ctr">
              <a:noAutofit/>
            </a:bodyPr>
            <a:lstStyle/>
            <a:p>
              <a:pPr marL="0" marR="0" lvl="0" indent="0" algn="ctr" defTabSz="914192"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Cluster Manager</a:t>
              </a:r>
            </a:p>
          </p:txBody>
        </p:sp>
        <p:sp>
          <p:nvSpPr>
            <p:cNvPr id="11" name="TextBox 10"/>
            <p:cNvSpPr txBox="1"/>
            <p:nvPr/>
          </p:nvSpPr>
          <p:spPr>
            <a:xfrm>
              <a:off x="832020" y="3582446"/>
              <a:ext cx="914270" cy="320587"/>
            </a:xfrm>
            <a:prstGeom prst="rect">
              <a:avLst/>
            </a:prstGeom>
            <a:noFill/>
          </p:spPr>
          <p:txBody>
            <a:bodyPr wrap="none" lIns="182828" tIns="146263" rIns="182828" bIns="146263" rtlCol="0" anchor="ctr">
              <a:noAutofit/>
            </a:bodyPr>
            <a:lstStyle/>
            <a:p>
              <a:pPr marL="0" marR="0" lvl="0" indent="0" algn="ctr" defTabSz="914192"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353535">
                      <a:lumMod val="75000"/>
                      <a:lumOff val="25000"/>
                    </a:srgbClr>
                  </a:solidFill>
                  <a:effectLst/>
                  <a:uLnTx/>
                  <a:uFillTx/>
                  <a:latin typeface="Segoe UI Semibold" panose="020B0702040204020203" pitchFamily="34" charset="0"/>
                  <a:ea typeface="+mn-ea"/>
                  <a:cs typeface="Segoe UI Semibold" panose="020B0702040204020203" pitchFamily="34" charset="0"/>
                </a:rPr>
                <a:t>Node</a:t>
              </a:r>
            </a:p>
          </p:txBody>
        </p:sp>
        <p:sp>
          <p:nvSpPr>
            <p:cNvPr id="12" name="TextBox 11"/>
            <p:cNvSpPr txBox="1"/>
            <p:nvPr/>
          </p:nvSpPr>
          <p:spPr>
            <a:xfrm>
              <a:off x="2984803" y="3582446"/>
              <a:ext cx="914270" cy="320587"/>
            </a:xfrm>
            <a:prstGeom prst="rect">
              <a:avLst/>
            </a:prstGeom>
            <a:noFill/>
          </p:spPr>
          <p:txBody>
            <a:bodyPr wrap="none" lIns="182828" tIns="146263" rIns="182828" bIns="146263" rtlCol="0" anchor="ctr">
              <a:noAutofit/>
            </a:bodyPr>
            <a:lstStyle/>
            <a:p>
              <a:pPr marL="0" marR="0" lvl="0" indent="0" algn="l" defTabSz="914192"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353535">
                      <a:lumMod val="75000"/>
                      <a:lumOff val="25000"/>
                    </a:srgbClr>
                  </a:solidFill>
                  <a:effectLst/>
                  <a:uLnTx/>
                  <a:uFillTx/>
                  <a:latin typeface="Segoe UI Semibold" panose="020B0702040204020203" pitchFamily="34" charset="0"/>
                  <a:ea typeface="+mn-ea"/>
                  <a:cs typeface="Segoe UI Semibold" panose="020B0702040204020203" pitchFamily="34" charset="0"/>
                </a:rPr>
                <a:t>Node</a:t>
              </a:r>
            </a:p>
          </p:txBody>
        </p:sp>
        <p:sp>
          <p:nvSpPr>
            <p:cNvPr id="13" name="TextBox 12"/>
            <p:cNvSpPr txBox="1"/>
            <p:nvPr/>
          </p:nvSpPr>
          <p:spPr>
            <a:xfrm>
              <a:off x="5074868" y="3582446"/>
              <a:ext cx="914270" cy="320587"/>
            </a:xfrm>
            <a:prstGeom prst="rect">
              <a:avLst/>
            </a:prstGeom>
            <a:noFill/>
          </p:spPr>
          <p:txBody>
            <a:bodyPr wrap="none" lIns="182828" tIns="146263" rIns="182828" bIns="146263" rtlCol="0" anchor="ctr">
              <a:noAutofit/>
            </a:bodyPr>
            <a:lstStyle/>
            <a:p>
              <a:pPr marL="0" marR="0" lvl="0" indent="0" algn="ctr" defTabSz="914192"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353535">
                      <a:lumMod val="75000"/>
                      <a:lumOff val="25000"/>
                    </a:srgbClr>
                  </a:solidFill>
                  <a:effectLst/>
                  <a:uLnTx/>
                  <a:uFillTx/>
                  <a:latin typeface="Segoe UI Semibold" panose="020B0702040204020203" pitchFamily="34" charset="0"/>
                  <a:ea typeface="+mn-ea"/>
                  <a:cs typeface="Segoe UI Semibold" panose="020B0702040204020203" pitchFamily="34" charset="0"/>
                </a:rPr>
                <a:t>Node</a:t>
              </a:r>
            </a:p>
          </p:txBody>
        </p:sp>
        <p:cxnSp>
          <p:nvCxnSpPr>
            <p:cNvPr id="21" name="Straight Arrow Connector 20"/>
            <p:cNvCxnSpPr/>
            <p:nvPr/>
          </p:nvCxnSpPr>
          <p:spPr>
            <a:xfrm flipV="1">
              <a:off x="1289155" y="5022703"/>
              <a:ext cx="1" cy="644600"/>
            </a:xfrm>
            <a:prstGeom prst="straightConnector1">
              <a:avLst/>
            </a:prstGeom>
            <a:ln w="38100">
              <a:solidFill>
                <a:schemeClr val="tx2">
                  <a:lumMod val="75000"/>
                </a:schemeClr>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cxnSpLocks/>
            </p:cNvCxnSpPr>
            <p:nvPr/>
          </p:nvCxnSpPr>
          <p:spPr>
            <a:xfrm flipV="1">
              <a:off x="3496503" y="5022703"/>
              <a:ext cx="2047" cy="683238"/>
            </a:xfrm>
            <a:prstGeom prst="straightConnector1">
              <a:avLst/>
            </a:prstGeom>
            <a:ln w="38100">
              <a:solidFill>
                <a:schemeClr val="tx2">
                  <a:lumMod val="75000"/>
                </a:schemeClr>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V="1">
              <a:off x="5532003" y="5030624"/>
              <a:ext cx="1" cy="644600"/>
            </a:xfrm>
            <a:prstGeom prst="straightConnector1">
              <a:avLst/>
            </a:prstGeom>
            <a:ln w="38100">
              <a:solidFill>
                <a:schemeClr val="tx2">
                  <a:lumMod val="75000"/>
                </a:schemeClr>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24" name="Rectangle 23"/>
            <p:cNvSpPr/>
            <p:nvPr/>
          </p:nvSpPr>
          <p:spPr bwMode="auto">
            <a:xfrm>
              <a:off x="884338" y="4588768"/>
              <a:ext cx="809633" cy="3374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26" name="Rectangle 25"/>
            <p:cNvSpPr/>
            <p:nvPr/>
          </p:nvSpPr>
          <p:spPr bwMode="auto">
            <a:xfrm>
              <a:off x="3092710" y="4540127"/>
              <a:ext cx="809633" cy="3374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27" name="Rectangle 26"/>
            <p:cNvSpPr/>
            <p:nvPr/>
          </p:nvSpPr>
          <p:spPr bwMode="auto">
            <a:xfrm>
              <a:off x="5127186" y="4566012"/>
              <a:ext cx="809633" cy="3374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28" name="Rectangle 27"/>
            <p:cNvSpPr/>
            <p:nvPr/>
          </p:nvSpPr>
          <p:spPr bwMode="auto">
            <a:xfrm>
              <a:off x="889286" y="4135591"/>
              <a:ext cx="799736" cy="337481"/>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29" name="Rectangle 28"/>
            <p:cNvSpPr/>
            <p:nvPr/>
          </p:nvSpPr>
          <p:spPr bwMode="auto">
            <a:xfrm>
              <a:off x="3083716" y="4081472"/>
              <a:ext cx="809633" cy="337481"/>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30" name="Rectangle 29"/>
            <p:cNvSpPr/>
            <p:nvPr/>
          </p:nvSpPr>
          <p:spPr bwMode="auto">
            <a:xfrm>
              <a:off x="5127186" y="4093572"/>
              <a:ext cx="809633" cy="337481"/>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31" name="TextBox 30"/>
            <p:cNvSpPr txBox="1"/>
            <p:nvPr/>
          </p:nvSpPr>
          <p:spPr>
            <a:xfrm>
              <a:off x="950635" y="4191987"/>
              <a:ext cx="677041" cy="209657"/>
            </a:xfrm>
            <a:prstGeom prst="rect">
              <a:avLst/>
            </a:prstGeom>
            <a:noFill/>
          </p:spPr>
          <p:txBody>
            <a:bodyPr wrap="none" lIns="182828" tIns="146263" rIns="182828" bIns="146263" rtlCol="0" anchor="ctr">
              <a:noAutofit/>
            </a:bodyPr>
            <a:lstStyle/>
            <a:p>
              <a:pPr marL="0" marR="0" lvl="0" indent="0" algn="ctr" defTabSz="914192"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Cache </a:t>
              </a:r>
            </a:p>
          </p:txBody>
        </p:sp>
        <p:sp>
          <p:nvSpPr>
            <p:cNvPr id="33" name="TextBox 32"/>
            <p:cNvSpPr txBox="1"/>
            <p:nvPr/>
          </p:nvSpPr>
          <p:spPr>
            <a:xfrm>
              <a:off x="3258373" y="4180045"/>
              <a:ext cx="503853" cy="155279"/>
            </a:xfrm>
            <a:prstGeom prst="rect">
              <a:avLst/>
            </a:prstGeom>
            <a:noFill/>
          </p:spPr>
          <p:txBody>
            <a:bodyPr wrap="none" lIns="182828" tIns="146263" rIns="182828" bIns="146263" rtlCol="0" anchor="ctr">
              <a:noAutofit/>
            </a:bodyPr>
            <a:lstStyle/>
            <a:p>
              <a:pPr marL="0" marR="0" lvl="0" indent="0" algn="ctr" defTabSz="914192"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Cache </a:t>
              </a:r>
            </a:p>
          </p:txBody>
        </p:sp>
        <p:sp>
          <p:nvSpPr>
            <p:cNvPr id="34" name="TextBox 33"/>
            <p:cNvSpPr txBox="1"/>
            <p:nvPr/>
          </p:nvSpPr>
          <p:spPr>
            <a:xfrm>
              <a:off x="5138626" y="4180045"/>
              <a:ext cx="786752" cy="155279"/>
            </a:xfrm>
            <a:prstGeom prst="rect">
              <a:avLst/>
            </a:prstGeom>
            <a:noFill/>
          </p:spPr>
          <p:txBody>
            <a:bodyPr wrap="none" lIns="182828" tIns="146263" rIns="182828" bIns="146263" rtlCol="0" anchor="ctr">
              <a:noAutofit/>
            </a:bodyPr>
            <a:lstStyle/>
            <a:p>
              <a:pPr marL="0" marR="0" lvl="0" indent="0" algn="ctr" defTabSz="914192"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Cache</a:t>
              </a:r>
            </a:p>
          </p:txBody>
        </p:sp>
        <p:sp>
          <p:nvSpPr>
            <p:cNvPr id="35" name="TextBox 34"/>
            <p:cNvSpPr txBox="1"/>
            <p:nvPr/>
          </p:nvSpPr>
          <p:spPr>
            <a:xfrm>
              <a:off x="5208451" y="4664882"/>
              <a:ext cx="647102" cy="203516"/>
            </a:xfrm>
            <a:prstGeom prst="rect">
              <a:avLst/>
            </a:prstGeom>
            <a:noFill/>
          </p:spPr>
          <p:txBody>
            <a:bodyPr wrap="none" lIns="182828" tIns="146263" rIns="182828" bIns="146263" rtlCol="0" anchor="ctr">
              <a:noAutofit/>
            </a:bodyPr>
            <a:lstStyle/>
            <a:p>
              <a:pPr marL="0" marR="0" lvl="0" indent="0" algn="ctr" defTabSz="914192"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Task</a:t>
              </a:r>
            </a:p>
          </p:txBody>
        </p:sp>
        <p:sp>
          <p:nvSpPr>
            <p:cNvPr id="36" name="TextBox 35"/>
            <p:cNvSpPr txBox="1"/>
            <p:nvPr/>
          </p:nvSpPr>
          <p:spPr>
            <a:xfrm>
              <a:off x="3105266" y="4626138"/>
              <a:ext cx="784521" cy="171247"/>
            </a:xfrm>
            <a:prstGeom prst="rect">
              <a:avLst/>
            </a:prstGeom>
            <a:noFill/>
          </p:spPr>
          <p:txBody>
            <a:bodyPr wrap="none" lIns="182828" tIns="146263" rIns="182828" bIns="146263" rtlCol="0" anchor="ctr">
              <a:noAutofit/>
            </a:bodyPr>
            <a:lstStyle/>
            <a:p>
              <a:pPr marL="0" marR="0" lvl="0" indent="0" algn="ctr" defTabSz="914192"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Task</a:t>
              </a:r>
            </a:p>
          </p:txBody>
        </p:sp>
        <p:sp>
          <p:nvSpPr>
            <p:cNvPr id="37" name="TextBox 36"/>
            <p:cNvSpPr txBox="1"/>
            <p:nvPr/>
          </p:nvSpPr>
          <p:spPr>
            <a:xfrm>
              <a:off x="950635" y="4629332"/>
              <a:ext cx="677041" cy="239066"/>
            </a:xfrm>
            <a:prstGeom prst="rect">
              <a:avLst/>
            </a:prstGeom>
            <a:noFill/>
          </p:spPr>
          <p:txBody>
            <a:bodyPr wrap="none" lIns="182828" tIns="146263" rIns="182828" bIns="146263" rtlCol="0" anchor="ctr">
              <a:noAutofit/>
            </a:bodyPr>
            <a:lstStyle/>
            <a:p>
              <a:pPr marL="0" marR="0" lvl="0" indent="0" algn="ctr" defTabSz="914192"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Task</a:t>
              </a:r>
            </a:p>
          </p:txBody>
        </p:sp>
        <p:cxnSp>
          <p:nvCxnSpPr>
            <p:cNvPr id="42" name="Straight Arrow Connector 41"/>
            <p:cNvCxnSpPr>
              <a:cxnSpLocks/>
              <a:stCxn id="5" idx="2"/>
              <a:endCxn id="8" idx="0"/>
            </p:cNvCxnSpPr>
            <p:nvPr/>
          </p:nvCxnSpPr>
          <p:spPr>
            <a:xfrm flipH="1">
              <a:off x="1289156" y="3294585"/>
              <a:ext cx="2208373" cy="683238"/>
            </a:xfrm>
            <a:prstGeom prst="straightConnector1">
              <a:avLst/>
            </a:prstGeom>
            <a:ln w="28575">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cxnSpLocks/>
              <a:stCxn id="5" idx="2"/>
              <a:endCxn id="7" idx="0"/>
            </p:cNvCxnSpPr>
            <p:nvPr/>
          </p:nvCxnSpPr>
          <p:spPr>
            <a:xfrm>
              <a:off x="3497528" y="3294585"/>
              <a:ext cx="0" cy="683238"/>
            </a:xfrm>
            <a:prstGeom prst="straightConnector1">
              <a:avLst/>
            </a:prstGeom>
            <a:ln w="28575">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a:cxnSpLocks/>
              <a:stCxn id="5" idx="2"/>
              <a:endCxn id="6" idx="0"/>
            </p:cNvCxnSpPr>
            <p:nvPr/>
          </p:nvCxnSpPr>
          <p:spPr>
            <a:xfrm>
              <a:off x="3497528" y="3294585"/>
              <a:ext cx="2034476" cy="683238"/>
            </a:xfrm>
            <a:prstGeom prst="straightConnector1">
              <a:avLst/>
            </a:prstGeom>
            <a:ln w="28575">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2" name="Rectangle 71"/>
            <p:cNvSpPr/>
            <p:nvPr/>
          </p:nvSpPr>
          <p:spPr bwMode="auto">
            <a:xfrm>
              <a:off x="2221112" y="1517082"/>
              <a:ext cx="2552831" cy="717775"/>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Segoe UI Semilight"/>
                <a:ea typeface="Segoe UI" pitchFamily="34" charset="0"/>
                <a:cs typeface="Segoe UI" pitchFamily="34" charset="0"/>
              </a:endParaRPr>
            </a:p>
          </p:txBody>
        </p:sp>
        <p:cxnSp>
          <p:nvCxnSpPr>
            <p:cNvPr id="79" name="Straight Arrow Connector 78"/>
            <p:cNvCxnSpPr>
              <a:cxnSpLocks/>
              <a:stCxn id="72" idx="2"/>
              <a:endCxn id="5" idx="0"/>
            </p:cNvCxnSpPr>
            <p:nvPr/>
          </p:nvCxnSpPr>
          <p:spPr>
            <a:xfrm>
              <a:off x="3497528" y="2234858"/>
              <a:ext cx="0" cy="431875"/>
            </a:xfrm>
            <a:prstGeom prst="straightConnector1">
              <a:avLst/>
            </a:prstGeom>
            <a:ln w="28575">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0" name="TextBox 79"/>
            <p:cNvSpPr txBox="1"/>
            <p:nvPr/>
          </p:nvSpPr>
          <p:spPr>
            <a:xfrm>
              <a:off x="2417027" y="1642217"/>
              <a:ext cx="2161002" cy="427451"/>
            </a:xfrm>
            <a:prstGeom prst="rect">
              <a:avLst/>
            </a:prstGeom>
            <a:noFill/>
          </p:spPr>
          <p:txBody>
            <a:bodyPr wrap="none" lIns="182828" tIns="146263" rIns="182828" bIns="146263" rtlCol="0" anchor="ctr">
              <a:noAutofit/>
            </a:bodyPr>
            <a:lstStyle/>
            <a:p>
              <a:pPr marL="0" marR="0" lvl="0" indent="0" algn="ctr" defTabSz="91419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Driver Program</a:t>
              </a:r>
              <a:br>
                <a:rPr kumimoji="0" lang="en-US" sz="18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br>
              <a:r>
                <a:rPr kumimoji="0" lang="en-US" sz="1600" b="0" i="0" u="none" strike="noStrike" kern="1200" cap="none" spc="0" normalizeH="0" baseline="0" noProof="0" err="1">
                  <a:ln>
                    <a:noFill/>
                  </a:ln>
                  <a:solidFill>
                    <a:srgbClr val="FFFFFF"/>
                  </a:solidFill>
                  <a:effectLst/>
                  <a:uLnTx/>
                  <a:uFillTx/>
                  <a:latin typeface="Segoe UI Semibold" panose="020B0702040204020203" pitchFamily="34" charset="0"/>
                  <a:ea typeface="+mn-ea"/>
                  <a:cs typeface="Segoe UI Semibold" panose="020B0702040204020203" pitchFamily="34" charset="0"/>
                </a:rPr>
                <a:t>SparkContext</a:t>
              </a:r>
              <a:endParaRPr kumimoji="0" lang="en-US" sz="16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grpSp>
      <p:sp>
        <p:nvSpPr>
          <p:cNvPr id="14" name="Rectangle 13">
            <a:extLst>
              <a:ext uri="{FF2B5EF4-FFF2-40B4-BE49-F238E27FC236}">
                <a16:creationId xmlns:a16="http://schemas.microsoft.com/office/drawing/2014/main" id="{191836AC-AB46-41F8-8759-C89F4A4D1191}"/>
              </a:ext>
            </a:extLst>
          </p:cNvPr>
          <p:cNvSpPr/>
          <p:nvPr/>
        </p:nvSpPr>
        <p:spPr bwMode="auto">
          <a:xfrm>
            <a:off x="5748778" y="1105439"/>
            <a:ext cx="6293247" cy="5609720"/>
          </a:xfrm>
          <a:prstGeom prst="rect">
            <a:avLst/>
          </a:prstGeom>
          <a:no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0" name="Title 2">
            <a:extLst>
              <a:ext uri="{FF2B5EF4-FFF2-40B4-BE49-F238E27FC236}">
                <a16:creationId xmlns:a16="http://schemas.microsoft.com/office/drawing/2014/main" id="{AB3EBE99-A264-4D83-A7B9-86E706DA1372}"/>
              </a:ext>
            </a:extLst>
          </p:cNvPr>
          <p:cNvSpPr>
            <a:spLocks noGrp="1"/>
          </p:cNvSpPr>
          <p:nvPr>
            <p:ph type="title"/>
          </p:nvPr>
        </p:nvSpPr>
        <p:spPr>
          <a:xfrm>
            <a:off x="427229" y="221170"/>
            <a:ext cx="11334431" cy="523220"/>
          </a:xfrm>
        </p:spPr>
        <p:txBody>
          <a:bodyPr/>
          <a:lstStyle/>
          <a:p>
            <a:r>
              <a:rPr lang="en-US" sz="3400" spc="-147"/>
              <a:t>General Spark Cluster Architecture</a:t>
            </a:r>
          </a:p>
        </p:txBody>
      </p:sp>
    </p:spTree>
    <p:extLst>
      <p:ext uri="{BB962C8B-B14F-4D97-AF65-F5344CB8AC3E}">
        <p14:creationId xmlns:p14="http://schemas.microsoft.com/office/powerpoint/2010/main" val="2859607819"/>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0D793B3-F99D-4517-AE1D-F9705E08EF3B}"/>
              </a:ext>
            </a:extLst>
          </p:cNvPr>
          <p:cNvSpPr>
            <a:spLocks noGrp="1"/>
          </p:cNvSpPr>
          <p:nvPr>
            <p:ph type="body" sz="quarter" idx="10"/>
          </p:nvPr>
        </p:nvSpPr>
        <p:spPr>
          <a:xfrm>
            <a:off x="425673" y="1636150"/>
            <a:ext cx="5668772" cy="4656643"/>
          </a:xfrm>
        </p:spPr>
        <p:txBody>
          <a:bodyPr/>
          <a:lstStyle/>
          <a:p>
            <a:r>
              <a:rPr lang="en-US" sz="1568" b="1" dirty="0">
                <a:solidFill>
                  <a:schemeClr val="tx2"/>
                </a:solidFill>
              </a:rPr>
              <a:t>Apache Spark 2.4 derivation</a:t>
            </a:r>
          </a:p>
          <a:p>
            <a:pPr marL="957727" lvl="3" indent="-285695">
              <a:buFont typeface="Arial" panose="020B0604020202020204" pitchFamily="34" charset="0"/>
              <a:buChar char="•"/>
            </a:pPr>
            <a:r>
              <a:rPr lang="en-US" sz="1568" dirty="0"/>
              <a:t>Linux Foundation Delta Lake 0.4 support</a:t>
            </a:r>
          </a:p>
          <a:p>
            <a:pPr marL="957727" lvl="3" indent="-285695">
              <a:buFont typeface="Arial" panose="020B0604020202020204" pitchFamily="34" charset="0"/>
              <a:buChar char="•"/>
            </a:pPr>
            <a:r>
              <a:rPr lang="en-US" sz="1568" dirty="0" err="1"/>
              <a:t>.Net</a:t>
            </a:r>
            <a:r>
              <a:rPr lang="en-US" sz="1568" dirty="0"/>
              <a:t> Core 3.0 support</a:t>
            </a:r>
          </a:p>
          <a:p>
            <a:pPr marL="957727" lvl="3" indent="-285695">
              <a:buFont typeface="Arial" panose="020B0604020202020204" pitchFamily="34" charset="0"/>
              <a:buChar char="•"/>
            </a:pPr>
            <a:r>
              <a:rPr lang="en-US" sz="1568" dirty="0"/>
              <a:t>Python 3.6 + Anaconda support</a:t>
            </a:r>
          </a:p>
          <a:p>
            <a:pPr marL="0" lvl="2"/>
            <a:r>
              <a:rPr lang="en-US" sz="1568" b="1" dirty="0">
                <a:solidFill>
                  <a:schemeClr val="tx2"/>
                </a:solidFill>
              </a:rPr>
              <a:t>Tightly coupled to other Azure Synapse services</a:t>
            </a:r>
          </a:p>
          <a:p>
            <a:pPr marL="957727" lvl="3" indent="-285695">
              <a:buFont typeface="Arial" panose="020B0604020202020204" pitchFamily="34" charset="0"/>
              <a:buChar char="•"/>
            </a:pPr>
            <a:r>
              <a:rPr lang="en-US" sz="1568" dirty="0"/>
              <a:t>Integrated security and sign on</a:t>
            </a:r>
          </a:p>
          <a:p>
            <a:pPr marL="957727" lvl="3" indent="-285695">
              <a:buFont typeface="Arial" panose="020B0604020202020204" pitchFamily="34" charset="0"/>
              <a:buChar char="•"/>
            </a:pPr>
            <a:r>
              <a:rPr lang="en-US" sz="1568" dirty="0"/>
              <a:t>Integrated Metadata</a:t>
            </a:r>
          </a:p>
          <a:p>
            <a:pPr marL="957727" lvl="3" indent="-285695">
              <a:buFont typeface="Arial" panose="020B0604020202020204" pitchFamily="34" charset="0"/>
              <a:buChar char="•"/>
            </a:pPr>
            <a:r>
              <a:rPr lang="en-US" sz="1568" dirty="0"/>
              <a:t>Integrated and simplified provisioning</a:t>
            </a:r>
          </a:p>
          <a:p>
            <a:pPr marL="957727" lvl="3" indent="-285695">
              <a:buFont typeface="Arial" panose="020B0604020202020204" pitchFamily="34" charset="0"/>
              <a:buChar char="•"/>
            </a:pPr>
            <a:r>
              <a:rPr lang="en-US" sz="1568" dirty="0"/>
              <a:t>Integrated UX including </a:t>
            </a:r>
            <a:r>
              <a:rPr lang="en-US" sz="1568" dirty="0" err="1"/>
              <a:t>nteract</a:t>
            </a:r>
            <a:r>
              <a:rPr lang="en-US" sz="1568" dirty="0"/>
              <a:t> based notebooks</a:t>
            </a:r>
          </a:p>
          <a:p>
            <a:pPr marL="957727" lvl="3" indent="-285695">
              <a:buFont typeface="Arial" panose="020B0604020202020204" pitchFamily="34" charset="0"/>
              <a:buChar char="•"/>
            </a:pPr>
            <a:r>
              <a:rPr lang="en-US" sz="1568" dirty="0"/>
              <a:t>Fast load of SQL Analytics pools</a:t>
            </a:r>
          </a:p>
          <a:p>
            <a:pPr marL="957727" lvl="3" indent="-285695">
              <a:buFont typeface="Arial" panose="020B0604020202020204" pitchFamily="34" charset="0"/>
              <a:buChar char="•"/>
            </a:pPr>
            <a:endParaRPr lang="en-US" sz="1568" dirty="0"/>
          </a:p>
          <a:p>
            <a:endParaRPr lang="en-US" sz="1568" dirty="0"/>
          </a:p>
        </p:txBody>
      </p:sp>
      <p:sp>
        <p:nvSpPr>
          <p:cNvPr id="3" name="Title 2">
            <a:extLst>
              <a:ext uri="{FF2B5EF4-FFF2-40B4-BE49-F238E27FC236}">
                <a16:creationId xmlns:a16="http://schemas.microsoft.com/office/drawing/2014/main" id="{248F44F8-CD82-4C07-B6AA-C9FF1E8B0B5B}"/>
              </a:ext>
            </a:extLst>
          </p:cNvPr>
          <p:cNvSpPr>
            <a:spLocks noGrp="1"/>
          </p:cNvSpPr>
          <p:nvPr>
            <p:ph type="title"/>
          </p:nvPr>
        </p:nvSpPr>
        <p:spPr/>
        <p:txBody>
          <a:bodyPr/>
          <a:lstStyle/>
          <a:p>
            <a:r>
              <a:rPr lang="en-US"/>
              <a:t>Azure Synapse Apache Spark - Summary</a:t>
            </a:r>
          </a:p>
        </p:txBody>
      </p:sp>
      <p:sp>
        <p:nvSpPr>
          <p:cNvPr id="5" name="Text Placeholder 4">
            <a:extLst>
              <a:ext uri="{FF2B5EF4-FFF2-40B4-BE49-F238E27FC236}">
                <a16:creationId xmlns:a16="http://schemas.microsoft.com/office/drawing/2014/main" id="{803F0F08-7909-4B07-A5EE-4FBAECBB8B2E}"/>
              </a:ext>
            </a:extLst>
          </p:cNvPr>
          <p:cNvSpPr>
            <a:spLocks noGrp="1"/>
          </p:cNvSpPr>
          <p:nvPr>
            <p:ph type="body" sz="quarter" idx="13"/>
          </p:nvPr>
        </p:nvSpPr>
        <p:spPr>
          <a:xfrm>
            <a:off x="6539534" y="1650455"/>
            <a:ext cx="5547086" cy="3731035"/>
          </a:xfrm>
        </p:spPr>
        <p:txBody>
          <a:bodyPr/>
          <a:lstStyle/>
          <a:p>
            <a:pPr marL="0" lvl="2"/>
            <a:r>
              <a:rPr lang="en-US" b="1" dirty="0">
                <a:solidFill>
                  <a:schemeClr val="tx2"/>
                </a:solidFill>
              </a:rPr>
              <a:t>Core scenarios</a:t>
            </a:r>
          </a:p>
          <a:p>
            <a:pPr marL="957727" lvl="3" indent="-285695">
              <a:buFont typeface="Arial" panose="020B0604020202020204" pitchFamily="34" charset="0"/>
              <a:buChar char="•"/>
            </a:pPr>
            <a:r>
              <a:rPr lang="en-US" sz="1568" dirty="0"/>
              <a:t>Data Prep/Data Engineering/ETL</a:t>
            </a:r>
          </a:p>
          <a:p>
            <a:pPr marL="957727" lvl="3" indent="-285695">
              <a:buFont typeface="Arial" panose="020B0604020202020204" pitchFamily="34" charset="0"/>
              <a:buChar char="•"/>
            </a:pPr>
            <a:r>
              <a:rPr lang="en-US" sz="1568" dirty="0"/>
              <a:t>Machine Learning via Spark ML and Azure ML integration</a:t>
            </a:r>
          </a:p>
          <a:p>
            <a:pPr marL="957727" lvl="3" indent="-285695">
              <a:buFont typeface="Arial" panose="020B0604020202020204" pitchFamily="34" charset="0"/>
              <a:buChar char="•"/>
            </a:pPr>
            <a:r>
              <a:rPr lang="en-US" sz="1568" dirty="0"/>
              <a:t>Extensible through library management</a:t>
            </a:r>
          </a:p>
          <a:p>
            <a:pPr marL="0" lvl="2"/>
            <a:r>
              <a:rPr lang="en-US" b="1" dirty="0">
                <a:solidFill>
                  <a:schemeClr val="tx2"/>
                </a:solidFill>
              </a:rPr>
              <a:t>Efficient resource utilization</a:t>
            </a:r>
          </a:p>
          <a:p>
            <a:pPr marL="957727" lvl="3" indent="-285695">
              <a:buFont typeface="Arial" panose="020B0604020202020204" pitchFamily="34" charset="0"/>
              <a:buChar char="•"/>
            </a:pPr>
            <a:r>
              <a:rPr lang="en-US" sz="1568" dirty="0"/>
              <a:t>Fast Start</a:t>
            </a:r>
          </a:p>
          <a:p>
            <a:pPr marL="957727" lvl="3" indent="-285695">
              <a:buFont typeface="Arial" panose="020B0604020202020204" pitchFamily="34" charset="0"/>
              <a:buChar char="•"/>
            </a:pPr>
            <a:r>
              <a:rPr lang="en-US" sz="1568" dirty="0"/>
              <a:t>Auto scale (up and down)</a:t>
            </a:r>
          </a:p>
          <a:p>
            <a:pPr marL="957727" lvl="3" indent="-285695">
              <a:buFont typeface="Arial" panose="020B0604020202020204" pitchFamily="34" charset="0"/>
              <a:buChar char="•"/>
            </a:pPr>
            <a:r>
              <a:rPr lang="en-US" sz="1568" dirty="0"/>
              <a:t>Auto pause</a:t>
            </a:r>
          </a:p>
          <a:p>
            <a:pPr marL="957727" lvl="3" indent="-285695">
              <a:buFont typeface="Arial" panose="020B0604020202020204" pitchFamily="34" charset="0"/>
              <a:buChar char="•"/>
            </a:pPr>
            <a:r>
              <a:rPr lang="en-US" sz="1568" dirty="0"/>
              <a:t>Min cluster size of 3 nodes</a:t>
            </a:r>
          </a:p>
          <a:p>
            <a:pPr lvl="1"/>
            <a:r>
              <a:rPr lang="en-US" sz="1568" b="1" dirty="0">
                <a:solidFill>
                  <a:schemeClr val="tx2"/>
                </a:solidFill>
              </a:rPr>
              <a:t>Multi Language Support</a:t>
            </a:r>
          </a:p>
          <a:p>
            <a:pPr marL="957727" lvl="3" indent="-285695">
              <a:buFont typeface="Arial" panose="020B0604020202020204" pitchFamily="34" charset="0"/>
              <a:buChar char="•"/>
            </a:pPr>
            <a:r>
              <a:rPr lang="en-US" sz="1568" dirty="0" err="1"/>
              <a:t>.Net</a:t>
            </a:r>
            <a:r>
              <a:rPr lang="en-US" sz="1568" dirty="0"/>
              <a:t> (C#), </a:t>
            </a:r>
            <a:r>
              <a:rPr lang="en-US" sz="1568" dirty="0" err="1"/>
              <a:t>PySpark</a:t>
            </a:r>
            <a:r>
              <a:rPr lang="en-US" sz="1568" dirty="0"/>
              <a:t>, Scala, Spark SQL, Java</a:t>
            </a:r>
          </a:p>
          <a:p>
            <a:endParaRPr lang="en-US" sz="1568" dirty="0"/>
          </a:p>
        </p:txBody>
      </p:sp>
      <p:pic>
        <p:nvPicPr>
          <p:cNvPr id="6" name="Image 37">
            <a:extLst>
              <a:ext uri="{FF2B5EF4-FFF2-40B4-BE49-F238E27FC236}">
                <a16:creationId xmlns:a16="http://schemas.microsoft.com/office/drawing/2014/main" id="{BB7F2993-A9D4-40BF-9F7C-803E51FA2904}"/>
              </a:ext>
            </a:extLst>
          </p:cNvPr>
          <p:cNvPicPr>
            <a:picLocks noChangeAspect="1"/>
          </p:cNvPicPr>
          <p:nvPr/>
        </p:nvPicPr>
        <p:blipFill>
          <a:blip r:embed="rId2"/>
          <a:stretch>
            <a:fillRect/>
          </a:stretch>
        </p:blipFill>
        <p:spPr>
          <a:xfrm>
            <a:off x="10895857" y="336380"/>
            <a:ext cx="1202144" cy="639438"/>
          </a:xfrm>
          <a:prstGeom prst="rect">
            <a:avLst/>
          </a:prstGeom>
        </p:spPr>
      </p:pic>
    </p:spTree>
    <p:extLst>
      <p:ext uri="{BB962C8B-B14F-4D97-AF65-F5344CB8AC3E}">
        <p14:creationId xmlns:p14="http://schemas.microsoft.com/office/powerpoint/2010/main" val="1710278246"/>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8316501-F973-4C87-B3C2-8105581BAAE6}"/>
              </a:ext>
            </a:extLst>
          </p:cNvPr>
          <p:cNvSpPr>
            <a:spLocks noGrp="1"/>
          </p:cNvSpPr>
          <p:nvPr>
            <p:ph type="title"/>
          </p:nvPr>
        </p:nvSpPr>
        <p:spPr/>
        <p:txBody>
          <a:bodyPr/>
          <a:lstStyle/>
          <a:p>
            <a:r>
              <a:rPr lang="en-US" dirty="0"/>
              <a:t>Azure Databricks</a:t>
            </a:r>
          </a:p>
        </p:txBody>
      </p:sp>
      <p:pic>
        <p:nvPicPr>
          <p:cNvPr id="7" name="Picture 6">
            <a:extLst>
              <a:ext uri="{FF2B5EF4-FFF2-40B4-BE49-F238E27FC236}">
                <a16:creationId xmlns:a16="http://schemas.microsoft.com/office/drawing/2014/main" id="{1FD6E1BE-1CD8-44FA-BD12-479B72E34AD3}"/>
              </a:ext>
            </a:extLst>
          </p:cNvPr>
          <p:cNvPicPr>
            <a:picLocks noChangeAspect="1"/>
          </p:cNvPicPr>
          <p:nvPr/>
        </p:nvPicPr>
        <p:blipFill>
          <a:blip r:embed="rId2"/>
          <a:stretch>
            <a:fillRect/>
          </a:stretch>
        </p:blipFill>
        <p:spPr>
          <a:xfrm>
            <a:off x="869295" y="1338847"/>
            <a:ext cx="10636563" cy="5098033"/>
          </a:xfrm>
          <a:prstGeom prst="rect">
            <a:avLst/>
          </a:prstGeom>
        </p:spPr>
      </p:pic>
    </p:spTree>
    <p:extLst>
      <p:ext uri="{BB962C8B-B14F-4D97-AF65-F5344CB8AC3E}">
        <p14:creationId xmlns:p14="http://schemas.microsoft.com/office/powerpoint/2010/main" val="4067275635"/>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8316501-F973-4C87-B3C2-8105581BAAE6}"/>
              </a:ext>
            </a:extLst>
          </p:cNvPr>
          <p:cNvSpPr>
            <a:spLocks noGrp="1"/>
          </p:cNvSpPr>
          <p:nvPr>
            <p:ph type="title"/>
          </p:nvPr>
        </p:nvSpPr>
        <p:spPr/>
        <p:txBody>
          <a:bodyPr/>
          <a:lstStyle/>
          <a:p>
            <a:r>
              <a:rPr lang="en-US" dirty="0"/>
              <a:t>Azure Databricks – Delta Lake</a:t>
            </a:r>
          </a:p>
        </p:txBody>
      </p:sp>
      <p:pic>
        <p:nvPicPr>
          <p:cNvPr id="2" name="Picture 1">
            <a:extLst>
              <a:ext uri="{FF2B5EF4-FFF2-40B4-BE49-F238E27FC236}">
                <a16:creationId xmlns:a16="http://schemas.microsoft.com/office/drawing/2014/main" id="{A9AACA5E-3AC2-4AF7-93C3-ADEF24E9AAC0}"/>
              </a:ext>
            </a:extLst>
          </p:cNvPr>
          <p:cNvPicPr>
            <a:picLocks noChangeAspect="1"/>
          </p:cNvPicPr>
          <p:nvPr/>
        </p:nvPicPr>
        <p:blipFill>
          <a:blip r:embed="rId2"/>
          <a:stretch>
            <a:fillRect/>
          </a:stretch>
        </p:blipFill>
        <p:spPr>
          <a:xfrm>
            <a:off x="962317" y="1374132"/>
            <a:ext cx="10465687" cy="5112816"/>
          </a:xfrm>
          <a:prstGeom prst="rect">
            <a:avLst/>
          </a:prstGeom>
        </p:spPr>
      </p:pic>
    </p:spTree>
    <p:extLst>
      <p:ext uri="{BB962C8B-B14F-4D97-AF65-F5344CB8AC3E}">
        <p14:creationId xmlns:p14="http://schemas.microsoft.com/office/powerpoint/2010/main" val="2809134083"/>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565BE7-DA31-4AD8-BEB0-5E8D2CB0F360}"/>
              </a:ext>
            </a:extLst>
          </p:cNvPr>
          <p:cNvSpPr>
            <a:spLocks noGrp="1"/>
          </p:cNvSpPr>
          <p:nvPr>
            <p:ph type="title"/>
          </p:nvPr>
        </p:nvSpPr>
        <p:spPr>
          <a:xfrm>
            <a:off x="269238" y="3044279"/>
            <a:ext cx="11653523" cy="769441"/>
          </a:xfrm>
        </p:spPr>
        <p:txBody>
          <a:bodyPr/>
          <a:lstStyle/>
          <a:p>
            <a:pPr algn="ctr"/>
            <a:r>
              <a:rPr lang="en-US" sz="4000" dirty="0"/>
              <a:t>Artificial Intelligence &amp; Machine Learning</a:t>
            </a:r>
          </a:p>
        </p:txBody>
      </p:sp>
    </p:spTree>
    <p:extLst>
      <p:ext uri="{BB962C8B-B14F-4D97-AF65-F5344CB8AC3E}">
        <p14:creationId xmlns:p14="http://schemas.microsoft.com/office/powerpoint/2010/main" val="1231020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C01C6C1-FA1F-4900-B13B-441D87483814}"/>
              </a:ext>
            </a:extLst>
          </p:cNvPr>
          <p:cNvSpPr/>
          <p:nvPr/>
        </p:nvSpPr>
        <p:spPr>
          <a:xfrm>
            <a:off x="8618586" y="6542756"/>
            <a:ext cx="3573414" cy="253916"/>
          </a:xfrm>
          <a:prstGeom prst="rect">
            <a:avLst/>
          </a:prstGeom>
        </p:spPr>
        <p:txBody>
          <a:bodyPr wrap="none">
            <a:spAutoFit/>
          </a:bodyPr>
          <a:lstStyle/>
          <a:p>
            <a:r>
              <a:rPr lang="en-US" sz="1050" dirty="0"/>
              <a:t>Image credit: https://developer.nvidia.com/deep-learning</a:t>
            </a:r>
          </a:p>
        </p:txBody>
      </p:sp>
      <p:pic>
        <p:nvPicPr>
          <p:cNvPr id="5" name="Picture 4" descr="Graphical user interface&#10;&#10;Description automatically generated">
            <a:extLst>
              <a:ext uri="{FF2B5EF4-FFF2-40B4-BE49-F238E27FC236}">
                <a16:creationId xmlns:a16="http://schemas.microsoft.com/office/drawing/2014/main" id="{008A656C-3C66-4CA7-A600-835EF2C3E7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6300" y="394737"/>
            <a:ext cx="9439399" cy="6004505"/>
          </a:xfrm>
          <a:prstGeom prst="rect">
            <a:avLst/>
          </a:prstGeom>
          <a:effectLst>
            <a:softEdge rad="317500"/>
          </a:effectLst>
        </p:spPr>
      </p:pic>
    </p:spTree>
    <p:extLst>
      <p:ext uri="{BB962C8B-B14F-4D97-AF65-F5344CB8AC3E}">
        <p14:creationId xmlns:p14="http://schemas.microsoft.com/office/powerpoint/2010/main" val="962492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5DFB877-1051-44AB-BD48-0C75EA213173}"/>
              </a:ext>
            </a:extLst>
          </p:cNvPr>
          <p:cNvSpPr/>
          <p:nvPr/>
        </p:nvSpPr>
        <p:spPr bwMode="auto">
          <a:xfrm>
            <a:off x="0" y="0"/>
            <a:ext cx="6095999"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4" name="Group 13">
            <a:extLst>
              <a:ext uri="{FF2B5EF4-FFF2-40B4-BE49-F238E27FC236}">
                <a16:creationId xmlns:a16="http://schemas.microsoft.com/office/drawing/2014/main" id="{000C1501-F3F6-4DCC-971B-B78CB30BC5D1}"/>
              </a:ext>
            </a:extLst>
          </p:cNvPr>
          <p:cNvGrpSpPr/>
          <p:nvPr/>
        </p:nvGrpSpPr>
        <p:grpSpPr>
          <a:xfrm>
            <a:off x="6889526" y="252665"/>
            <a:ext cx="4796990" cy="2905151"/>
            <a:chOff x="561394" y="450697"/>
            <a:chExt cx="4796990" cy="2905151"/>
          </a:xfrm>
        </p:grpSpPr>
        <p:sp>
          <p:nvSpPr>
            <p:cNvPr id="15" name="Rectangle 14">
              <a:extLst>
                <a:ext uri="{FF2B5EF4-FFF2-40B4-BE49-F238E27FC236}">
                  <a16:creationId xmlns:a16="http://schemas.microsoft.com/office/drawing/2014/main" id="{AB732251-526A-4FB9-A977-D17931E29D06}"/>
                </a:ext>
              </a:extLst>
            </p:cNvPr>
            <p:cNvSpPr>
              <a:spLocks noChangeAspect="1"/>
            </p:cNvSpPr>
            <p:nvPr/>
          </p:nvSpPr>
          <p:spPr bwMode="auto">
            <a:xfrm rot="5400000">
              <a:off x="1507313" y="-495222"/>
              <a:ext cx="2905151" cy="4796990"/>
            </a:xfrm>
            <a:prstGeom prst="rect">
              <a:avLst/>
            </a:prstGeom>
            <a:solidFill>
              <a:srgbClr val="FFFFFF"/>
            </a:solidFill>
            <a:ln w="9525" cap="flat" cmpd="sng" algn="ctr">
              <a:solidFill>
                <a:srgbClr val="000000"/>
              </a:solidFill>
              <a:prstDash val="solid"/>
              <a:round/>
              <a:headEnd type="none" w="med" len="med"/>
              <a:tailEnd type="none" w="med" len="med"/>
            </a:ln>
            <a:effectLst/>
            <a:scene3d>
              <a:camera prst="orthographicFront"/>
              <a:lightRig rig="threePt" dir="t"/>
            </a:scene3d>
            <a:sp3d>
              <a:bevelT/>
            </a:sp3d>
          </p:spPr>
          <p:txBody>
            <a:bodyPr vert="horz" wrap="square" lIns="91440" tIns="45720" rIns="91440" bIns="45720" numCol="1" rtlCol="0" anchor="t" anchorCtr="0" compatLnSpc="1">
              <a:prstTxWarp prst="textNoShape">
                <a:avLst/>
              </a:prstTxWarp>
            </a:bodyPr>
            <a:lstStyle/>
            <a:p>
              <a:pPr marL="0" marR="0" lvl="0" indent="0" algn="r"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Arial" pitchFamily="34" charset="0"/>
                <a:ea typeface="MS PGothic" pitchFamily="34" charset="-128"/>
                <a:cs typeface="+mn-cs"/>
              </a:endParaRPr>
            </a:p>
          </p:txBody>
        </p:sp>
        <p:sp>
          <p:nvSpPr>
            <p:cNvPr id="16" name="TextBox 15">
              <a:extLst>
                <a:ext uri="{FF2B5EF4-FFF2-40B4-BE49-F238E27FC236}">
                  <a16:creationId xmlns:a16="http://schemas.microsoft.com/office/drawing/2014/main" id="{B3BA4503-4814-4B9F-AC2B-DDFEE00002D8}"/>
                </a:ext>
              </a:extLst>
            </p:cNvPr>
            <p:cNvSpPr txBox="1"/>
            <p:nvPr/>
          </p:nvSpPr>
          <p:spPr>
            <a:xfrm>
              <a:off x="755021" y="1264546"/>
              <a:ext cx="2654829" cy="83099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1A1A1A"/>
                  </a:solidFill>
                  <a:effectLst/>
                  <a:uLnTx/>
                  <a:uFillTx/>
                  <a:latin typeface="Calibri"/>
                  <a:ea typeface="+mn-ea"/>
                  <a:cs typeface="Calibri"/>
                </a:rPr>
                <a:t>Ciprian Jichici</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1A1A1A"/>
                  </a:solidFill>
                  <a:effectLst/>
                  <a:uLnTx/>
                  <a:uFillTx/>
                  <a:latin typeface="Calibri"/>
                  <a:ea typeface="+mn-ea"/>
                  <a:cs typeface="Calibri"/>
                </a:rPr>
                <a:t>Chief Data Scientist</a:t>
              </a:r>
            </a:p>
          </p:txBody>
        </p:sp>
        <p:sp>
          <p:nvSpPr>
            <p:cNvPr id="18" name="TextBox 17">
              <a:extLst>
                <a:ext uri="{FF2B5EF4-FFF2-40B4-BE49-F238E27FC236}">
                  <a16:creationId xmlns:a16="http://schemas.microsoft.com/office/drawing/2014/main" id="{8160106E-E82B-4B62-AD6C-AC3AB992B7BE}"/>
                </a:ext>
              </a:extLst>
            </p:cNvPr>
            <p:cNvSpPr txBox="1"/>
            <p:nvPr userDrawn="1"/>
          </p:nvSpPr>
          <p:spPr>
            <a:xfrm>
              <a:off x="1231971" y="2143623"/>
              <a:ext cx="2283985" cy="369332"/>
            </a:xfrm>
            <a:prstGeom prst="rect">
              <a:avLst/>
            </a:prstGeom>
            <a:noFill/>
          </p:spPr>
          <p:txBody>
            <a:bodyPr wrap="square" rtlCol="0">
              <a:spAutoFit/>
            </a:bodyPr>
            <a:lstStyle/>
            <a:p>
              <a:pPr marL="0" marR="0" lvl="0" indent="0" algn="l" defTabSz="403225"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1A1A1A"/>
                  </a:solidFill>
                  <a:effectLst/>
                  <a:uLnTx/>
                  <a:uFillTx/>
                  <a:latin typeface="Calibri"/>
                  <a:ea typeface="+mn-ea"/>
                  <a:cs typeface="Calibri"/>
                </a:rPr>
                <a:t>ciprian@solliance.net</a:t>
              </a:r>
            </a:p>
          </p:txBody>
        </p:sp>
        <p:pic>
          <p:nvPicPr>
            <p:cNvPr id="19" name="Graphic 18" descr="Envelope">
              <a:extLst>
                <a:ext uri="{FF2B5EF4-FFF2-40B4-BE49-F238E27FC236}">
                  <a16:creationId xmlns:a16="http://schemas.microsoft.com/office/drawing/2014/main" id="{53BFA6FD-3517-4476-BC2C-EA338C5EA36D}"/>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65064" y="2146048"/>
              <a:ext cx="366907" cy="366907"/>
            </a:xfrm>
            <a:prstGeom prst="rect">
              <a:avLst/>
            </a:prstGeom>
          </p:spPr>
        </p:pic>
      </p:grpSp>
      <p:sp>
        <p:nvSpPr>
          <p:cNvPr id="24" name="Rectangle 23">
            <a:extLst>
              <a:ext uri="{FF2B5EF4-FFF2-40B4-BE49-F238E27FC236}">
                <a16:creationId xmlns:a16="http://schemas.microsoft.com/office/drawing/2014/main" id="{5DD1692F-562B-4EEB-A13F-F16B88B80080}"/>
              </a:ext>
            </a:extLst>
          </p:cNvPr>
          <p:cNvSpPr/>
          <p:nvPr/>
        </p:nvSpPr>
        <p:spPr>
          <a:xfrm>
            <a:off x="344514" y="1028343"/>
            <a:ext cx="5406969" cy="480131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Segoe UI"/>
                <a:ea typeface="+mn-ea"/>
                <a:cs typeface="+mn-cs"/>
              </a:rPr>
              <a:t>Ciprian Jichici</a:t>
            </a:r>
            <a:r>
              <a:rPr kumimoji="0" lang="en-US" sz="1800" b="0" i="0" u="none" strike="noStrike" kern="1200" cap="none" spc="0" normalizeH="0" baseline="0" noProof="0" dirty="0">
                <a:ln>
                  <a:noFill/>
                </a:ln>
                <a:solidFill>
                  <a:srgbClr val="FFFFFF"/>
                </a:solidFill>
                <a:effectLst/>
                <a:uLnTx/>
                <a:uFillTx/>
                <a:latin typeface="Segoe UI"/>
                <a:ea typeface="+mn-ea"/>
                <a:cs typeface="+mn-cs"/>
              </a:rPr>
              <a:t> is the Chief Data Scientist of Solliance, one of the top worldwide Microsoft AI partners.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He is recognized internationally as a Microsoft Regional Director and a Microsoft Most Valuable Professional for Artificial Intelligence and Quantum Computing.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Cloud Computing, Artificial Intelligence, and Machine Learning are some of the key areas of his expertise spanning 20+ years of IT.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Ciprian is also very passionate about quantum physics and consequently, about quantum computing.</a:t>
            </a:r>
          </a:p>
        </p:txBody>
      </p:sp>
      <p:sp>
        <p:nvSpPr>
          <p:cNvPr id="2" name="AutoShape 2" descr="Solliance">
            <a:extLst>
              <a:ext uri="{FF2B5EF4-FFF2-40B4-BE49-F238E27FC236}">
                <a16:creationId xmlns:a16="http://schemas.microsoft.com/office/drawing/2014/main" id="{D87C3810-4E3A-4455-9581-CD8A1FCBDDD0}"/>
              </a:ext>
            </a:extLst>
          </p:cNvPr>
          <p:cNvSpPr>
            <a:spLocks noChangeAspect="1" noChangeArrowheads="1"/>
          </p:cNvSpPr>
          <p:nvPr/>
        </p:nvSpPr>
        <p:spPr bwMode="auto">
          <a:xfrm>
            <a:off x="5905500" y="3238500"/>
            <a:ext cx="381000" cy="381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pic>
        <p:nvPicPr>
          <p:cNvPr id="25" name="Picture 24">
            <a:extLst>
              <a:ext uri="{FF2B5EF4-FFF2-40B4-BE49-F238E27FC236}">
                <a16:creationId xmlns:a16="http://schemas.microsoft.com/office/drawing/2014/main" id="{28E9CCB6-DDA2-4D33-A362-32A843C3145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702234" y="485399"/>
            <a:ext cx="1660479" cy="276623"/>
          </a:xfrm>
          <a:prstGeom prst="rect">
            <a:avLst/>
          </a:prstGeom>
        </p:spPr>
      </p:pic>
      <p:pic>
        <p:nvPicPr>
          <p:cNvPr id="17" name="Picture 16" descr="A person wearing a suit and tie&#10;&#10;Description automatically generated">
            <a:extLst>
              <a:ext uri="{FF2B5EF4-FFF2-40B4-BE49-F238E27FC236}">
                <a16:creationId xmlns:a16="http://schemas.microsoft.com/office/drawing/2014/main" id="{40545A03-CC4B-47B5-B15F-53F8CF7D6625}"/>
              </a:ext>
            </a:extLst>
          </p:cNvPr>
          <p:cNvPicPr/>
          <p:nvPr/>
        </p:nvPicPr>
        <p:blipFill>
          <a:blip r:embed="rId6">
            <a:extLst>
              <a:ext uri="{28A0092B-C50C-407E-A947-70E740481C1C}">
                <a14:useLocalDpi xmlns:a14="http://schemas.microsoft.com/office/drawing/2010/main" val="0"/>
              </a:ext>
            </a:extLst>
          </a:blip>
          <a:stretch>
            <a:fillRect/>
          </a:stretch>
        </p:blipFill>
        <p:spPr>
          <a:xfrm>
            <a:off x="8018779" y="3619500"/>
            <a:ext cx="2734945" cy="2678815"/>
          </a:xfrm>
          <a:prstGeom prst="rect">
            <a:avLst/>
          </a:prstGeom>
          <a:effectLst>
            <a:softEdge rad="63500"/>
          </a:effectLst>
        </p:spPr>
      </p:pic>
    </p:spTree>
    <p:extLst>
      <p:ext uri="{BB962C8B-B14F-4D97-AF65-F5344CB8AC3E}">
        <p14:creationId xmlns:p14="http://schemas.microsoft.com/office/powerpoint/2010/main" val="2219546523"/>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1C1BF-AD07-4EEA-9127-151E22D44D2A}"/>
              </a:ext>
            </a:extLst>
          </p:cNvPr>
          <p:cNvSpPr>
            <a:spLocks noGrp="1"/>
          </p:cNvSpPr>
          <p:nvPr>
            <p:ph type="title"/>
          </p:nvPr>
        </p:nvSpPr>
        <p:spPr>
          <a:xfrm>
            <a:off x="375449" y="350488"/>
            <a:ext cx="10515600" cy="1325563"/>
          </a:xfrm>
        </p:spPr>
        <p:txBody>
          <a:bodyPr/>
          <a:lstStyle/>
          <a:p>
            <a:r>
              <a:rPr lang="en-US" dirty="0"/>
              <a:t>The Pre-Built and Custom AI Spectrum</a:t>
            </a:r>
          </a:p>
        </p:txBody>
      </p:sp>
      <p:sp>
        <p:nvSpPr>
          <p:cNvPr id="3" name="Rectangle 2">
            <a:extLst>
              <a:ext uri="{FF2B5EF4-FFF2-40B4-BE49-F238E27FC236}">
                <a16:creationId xmlns:a16="http://schemas.microsoft.com/office/drawing/2014/main" id="{0C47D059-63F4-4931-9FFD-839738BDBAC6}"/>
              </a:ext>
            </a:extLst>
          </p:cNvPr>
          <p:cNvSpPr/>
          <p:nvPr/>
        </p:nvSpPr>
        <p:spPr bwMode="auto">
          <a:xfrm>
            <a:off x="375449" y="2143693"/>
            <a:ext cx="11608641" cy="2452530"/>
          </a:xfrm>
          <a:prstGeom prst="rect">
            <a:avLst/>
          </a:prstGeom>
          <a:gradFill flip="none" rotWithShape="1">
            <a:gsLst>
              <a:gs pos="0">
                <a:srgbClr val="0078D7">
                  <a:lumMod val="25000"/>
                  <a:lumOff val="75000"/>
                </a:srgbClr>
              </a:gs>
              <a:gs pos="50000">
                <a:schemeClr val="bg1"/>
              </a:gs>
              <a:gs pos="100000">
                <a:srgbClr val="009480">
                  <a:alpha val="24000"/>
                </a:srgbClr>
              </a:gs>
            </a:gsLst>
            <a:lin ang="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Box 3">
            <a:extLst>
              <a:ext uri="{FF2B5EF4-FFF2-40B4-BE49-F238E27FC236}">
                <a16:creationId xmlns:a16="http://schemas.microsoft.com/office/drawing/2014/main" id="{1BE91E3A-9A73-4EB3-A945-DEEA7813587E}"/>
              </a:ext>
            </a:extLst>
          </p:cNvPr>
          <p:cNvSpPr txBox="1"/>
          <p:nvPr/>
        </p:nvSpPr>
        <p:spPr>
          <a:xfrm>
            <a:off x="207910" y="1672057"/>
            <a:ext cx="1900970"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Pre-Built AI</a:t>
            </a:r>
          </a:p>
        </p:txBody>
      </p:sp>
      <p:sp>
        <p:nvSpPr>
          <p:cNvPr id="5" name="TextBox 4">
            <a:extLst>
              <a:ext uri="{FF2B5EF4-FFF2-40B4-BE49-F238E27FC236}">
                <a16:creationId xmlns:a16="http://schemas.microsoft.com/office/drawing/2014/main" id="{FA851959-F7CA-4389-BCD9-34E7A93EE62D}"/>
              </a:ext>
            </a:extLst>
          </p:cNvPr>
          <p:cNvSpPr txBox="1"/>
          <p:nvPr/>
        </p:nvSpPr>
        <p:spPr>
          <a:xfrm>
            <a:off x="10291030" y="1672057"/>
            <a:ext cx="1777538"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Custom AI</a:t>
            </a:r>
          </a:p>
        </p:txBody>
      </p:sp>
      <p:sp>
        <p:nvSpPr>
          <p:cNvPr id="6" name="Rectangle 5">
            <a:extLst>
              <a:ext uri="{FF2B5EF4-FFF2-40B4-BE49-F238E27FC236}">
                <a16:creationId xmlns:a16="http://schemas.microsoft.com/office/drawing/2014/main" id="{44B93A1B-5803-42F6-90CB-D65C4C3DEBF8}"/>
              </a:ext>
            </a:extLst>
          </p:cNvPr>
          <p:cNvSpPr/>
          <p:nvPr/>
        </p:nvSpPr>
        <p:spPr>
          <a:xfrm>
            <a:off x="375449" y="4677003"/>
            <a:ext cx="2894591" cy="523220"/>
          </a:xfrm>
          <a:prstGeom prst="rect">
            <a:avLst/>
          </a:prstGeom>
        </p:spPr>
        <p:txBody>
          <a:bodyPr wrap="square">
            <a:spAutoFit/>
          </a:bodyPr>
          <a:lstStyle/>
          <a:p>
            <a:pPr>
              <a:spcBef>
                <a:spcPts val="600"/>
              </a:spcBef>
            </a:pPr>
            <a:r>
              <a:rPr lang="en-US" sz="1400" dirty="0">
                <a:latin typeface="Segoe UI" panose="020B0502040204020203" pitchFamily="34" charset="0"/>
                <a:cs typeface="Segoe UI" panose="020B0502040204020203" pitchFamily="34" charset="0"/>
              </a:rPr>
              <a:t>Models are pre-trained using Microsoft supplied data</a:t>
            </a:r>
          </a:p>
        </p:txBody>
      </p:sp>
      <p:sp>
        <p:nvSpPr>
          <p:cNvPr id="7" name="Rectangle 6">
            <a:extLst>
              <a:ext uri="{FF2B5EF4-FFF2-40B4-BE49-F238E27FC236}">
                <a16:creationId xmlns:a16="http://schemas.microsoft.com/office/drawing/2014/main" id="{B8DEBA3F-D4D0-45AC-898B-D45A87F9D984}"/>
              </a:ext>
            </a:extLst>
          </p:cNvPr>
          <p:cNvSpPr/>
          <p:nvPr/>
        </p:nvSpPr>
        <p:spPr>
          <a:xfrm>
            <a:off x="9615867" y="4735131"/>
            <a:ext cx="2309213" cy="523220"/>
          </a:xfrm>
          <a:prstGeom prst="rect">
            <a:avLst/>
          </a:prstGeom>
        </p:spPr>
        <p:txBody>
          <a:bodyPr wrap="square">
            <a:spAutoFit/>
          </a:bodyPr>
          <a:lstStyle/>
          <a:p>
            <a:pPr algn="r">
              <a:spcBef>
                <a:spcPts val="600"/>
              </a:spcBef>
            </a:pPr>
            <a:r>
              <a:rPr lang="en-US" sz="1400" dirty="0">
                <a:latin typeface="Segoe UI" panose="020B0502040204020203" pitchFamily="34" charset="0"/>
                <a:cs typeface="Segoe UI" panose="020B0502040204020203" pitchFamily="34" charset="0"/>
              </a:rPr>
              <a:t>Models tailored to your scenario and your data</a:t>
            </a:r>
          </a:p>
        </p:txBody>
      </p:sp>
      <p:sp>
        <p:nvSpPr>
          <p:cNvPr id="8" name="Rectangle 7">
            <a:extLst>
              <a:ext uri="{FF2B5EF4-FFF2-40B4-BE49-F238E27FC236}">
                <a16:creationId xmlns:a16="http://schemas.microsoft.com/office/drawing/2014/main" id="{258E403A-DFEB-412C-A3CE-6DE0CBC96D37}"/>
              </a:ext>
            </a:extLst>
          </p:cNvPr>
          <p:cNvSpPr/>
          <p:nvPr/>
        </p:nvSpPr>
        <p:spPr>
          <a:xfrm>
            <a:off x="4650724" y="4677003"/>
            <a:ext cx="3239526" cy="307777"/>
          </a:xfrm>
          <a:prstGeom prst="rect">
            <a:avLst/>
          </a:prstGeom>
        </p:spPr>
        <p:txBody>
          <a:bodyPr wrap="square">
            <a:spAutoFit/>
          </a:bodyPr>
          <a:lstStyle/>
          <a:p>
            <a:pPr algn="ctr">
              <a:spcBef>
                <a:spcPts val="600"/>
              </a:spcBef>
            </a:pPr>
            <a:r>
              <a:rPr lang="en-US" sz="1400" dirty="0">
                <a:latin typeface="Segoe UI" panose="020B0502040204020203" pitchFamily="34" charset="0"/>
                <a:cs typeface="Segoe UI" panose="020B0502040204020203" pitchFamily="34" charset="0"/>
              </a:rPr>
              <a:t>Models “customized” with your data</a:t>
            </a:r>
          </a:p>
        </p:txBody>
      </p:sp>
      <p:sp>
        <p:nvSpPr>
          <p:cNvPr id="9" name="Rectangle 8">
            <a:extLst>
              <a:ext uri="{FF2B5EF4-FFF2-40B4-BE49-F238E27FC236}">
                <a16:creationId xmlns:a16="http://schemas.microsoft.com/office/drawing/2014/main" id="{7A068089-F46B-425E-AE2B-BE91DDD02A22}"/>
              </a:ext>
            </a:extLst>
          </p:cNvPr>
          <p:cNvSpPr/>
          <p:nvPr/>
        </p:nvSpPr>
        <p:spPr bwMode="auto">
          <a:xfrm>
            <a:off x="593452" y="2537310"/>
            <a:ext cx="7036641" cy="627864"/>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b="1" dirty="0" err="1">
              <a:gradFill>
                <a:gsLst>
                  <a:gs pos="0">
                    <a:srgbClr val="FFFFFF"/>
                  </a:gs>
                  <a:gs pos="100000">
                    <a:srgbClr val="FFFFFF"/>
                  </a:gs>
                </a:gsLst>
                <a:lin ang="5400000" scaled="0"/>
              </a:gradFill>
              <a:ea typeface="Segoe UI" pitchFamily="34" charset="0"/>
              <a:cs typeface="Segoe UI" pitchFamily="34" charset="0"/>
            </a:endParaRPr>
          </a:p>
        </p:txBody>
      </p:sp>
      <p:sp>
        <p:nvSpPr>
          <p:cNvPr id="29" name="Rectangle 28">
            <a:extLst>
              <a:ext uri="{FF2B5EF4-FFF2-40B4-BE49-F238E27FC236}">
                <a16:creationId xmlns:a16="http://schemas.microsoft.com/office/drawing/2014/main" id="{F0ED7944-C9F9-46AE-855A-EB2322931615}"/>
              </a:ext>
            </a:extLst>
          </p:cNvPr>
          <p:cNvSpPr/>
          <p:nvPr/>
        </p:nvSpPr>
        <p:spPr>
          <a:xfrm>
            <a:off x="588145" y="2677654"/>
            <a:ext cx="7036641" cy="400110"/>
          </a:xfrm>
          <a:prstGeom prst="rect">
            <a:avLst/>
          </a:prstGeom>
        </p:spPr>
        <p:txBody>
          <a:bodyPr wrap="square">
            <a:spAutoFit/>
          </a:bodyPr>
          <a:lstStyle/>
          <a:p>
            <a:pPr algn="ctr">
              <a:spcBef>
                <a:spcPts val="600"/>
              </a:spcBef>
            </a:pPr>
            <a:r>
              <a:rPr lang="en-US" sz="2000" b="1" dirty="0">
                <a:solidFill>
                  <a:schemeClr val="bg1"/>
                </a:solidFill>
                <a:latin typeface="Segoe UI" panose="020B0502040204020203" pitchFamily="34" charset="0"/>
                <a:cs typeface="Segoe UI" panose="020B0502040204020203" pitchFamily="34" charset="0"/>
              </a:rPr>
              <a:t>Azure Cognitive Services</a:t>
            </a:r>
          </a:p>
        </p:txBody>
      </p:sp>
      <p:sp>
        <p:nvSpPr>
          <p:cNvPr id="30" name="Rectangle 29">
            <a:extLst>
              <a:ext uri="{FF2B5EF4-FFF2-40B4-BE49-F238E27FC236}">
                <a16:creationId xmlns:a16="http://schemas.microsoft.com/office/drawing/2014/main" id="{C0E9F865-F689-4157-BD23-097171374C18}"/>
              </a:ext>
            </a:extLst>
          </p:cNvPr>
          <p:cNvSpPr/>
          <p:nvPr/>
        </p:nvSpPr>
        <p:spPr bwMode="auto">
          <a:xfrm>
            <a:off x="6303161" y="3360118"/>
            <a:ext cx="5513390" cy="627864"/>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33FDDB60-B196-419A-8AC1-6577BE88C399}"/>
              </a:ext>
            </a:extLst>
          </p:cNvPr>
          <p:cNvSpPr/>
          <p:nvPr/>
        </p:nvSpPr>
        <p:spPr>
          <a:xfrm>
            <a:off x="6297854" y="3500464"/>
            <a:ext cx="5513390" cy="400110"/>
          </a:xfrm>
          <a:prstGeom prst="rect">
            <a:avLst/>
          </a:prstGeom>
        </p:spPr>
        <p:txBody>
          <a:bodyPr wrap="square">
            <a:spAutoFit/>
          </a:bodyPr>
          <a:lstStyle/>
          <a:p>
            <a:pPr algn="ctr">
              <a:spcBef>
                <a:spcPts val="600"/>
              </a:spcBef>
            </a:pPr>
            <a:r>
              <a:rPr lang="en-US" sz="2000" b="1" dirty="0">
                <a:latin typeface="Segoe UI" panose="020B0502040204020203" pitchFamily="34" charset="0"/>
                <a:cs typeface="Segoe UI" panose="020B0502040204020203" pitchFamily="34" charset="0"/>
              </a:rPr>
              <a:t>Azure Machine Learning</a:t>
            </a:r>
          </a:p>
        </p:txBody>
      </p:sp>
      <p:sp>
        <p:nvSpPr>
          <p:cNvPr id="10" name="Arrow: Down 9">
            <a:extLst>
              <a:ext uri="{FF2B5EF4-FFF2-40B4-BE49-F238E27FC236}">
                <a16:creationId xmlns:a16="http://schemas.microsoft.com/office/drawing/2014/main" id="{F2764780-0000-48D4-9CB3-8179A7740FC6}"/>
              </a:ext>
            </a:extLst>
          </p:cNvPr>
          <p:cNvSpPr/>
          <p:nvPr/>
        </p:nvSpPr>
        <p:spPr bwMode="auto">
          <a:xfrm rot="10800000">
            <a:off x="6366941" y="4007994"/>
            <a:ext cx="448116" cy="307776"/>
          </a:xfrm>
          <a:prstGeom prst="downArrow">
            <a:avLst/>
          </a:prstGeom>
          <a:solidFill>
            <a:srgbClr val="70AD4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13">
            <a:extLst>
              <a:ext uri="{FF2B5EF4-FFF2-40B4-BE49-F238E27FC236}">
                <a16:creationId xmlns:a16="http://schemas.microsoft.com/office/drawing/2014/main" id="{EA1E355B-D3A9-480D-815D-6B33EDA1EB41}"/>
              </a:ext>
            </a:extLst>
          </p:cNvPr>
          <p:cNvSpPr/>
          <p:nvPr/>
        </p:nvSpPr>
        <p:spPr>
          <a:xfrm>
            <a:off x="5739449" y="4282082"/>
            <a:ext cx="1675303" cy="307777"/>
          </a:xfrm>
          <a:prstGeom prst="rect">
            <a:avLst/>
          </a:prstGeom>
        </p:spPr>
        <p:txBody>
          <a:bodyPr wrap="square">
            <a:spAutoFit/>
          </a:bodyPr>
          <a:lstStyle/>
          <a:p>
            <a:pPr algn="ctr">
              <a:spcBef>
                <a:spcPts val="600"/>
              </a:spcBef>
            </a:pPr>
            <a:r>
              <a:rPr lang="en-US" sz="1400" dirty="0">
                <a:latin typeface="Segoe UI" panose="020B0502040204020203" pitchFamily="34" charset="0"/>
                <a:cs typeface="Segoe UI" panose="020B0502040204020203" pitchFamily="34" charset="0"/>
              </a:rPr>
              <a:t>Pre-built models</a:t>
            </a:r>
          </a:p>
        </p:txBody>
      </p:sp>
      <p:sp>
        <p:nvSpPr>
          <p:cNvPr id="15" name="Arrow: Down 14">
            <a:extLst>
              <a:ext uri="{FF2B5EF4-FFF2-40B4-BE49-F238E27FC236}">
                <a16:creationId xmlns:a16="http://schemas.microsoft.com/office/drawing/2014/main" id="{6430A178-C2EC-4F40-AF83-768EC7CBD064}"/>
              </a:ext>
            </a:extLst>
          </p:cNvPr>
          <p:cNvSpPr/>
          <p:nvPr/>
        </p:nvSpPr>
        <p:spPr bwMode="auto">
          <a:xfrm rot="10800000">
            <a:off x="11007631" y="4029038"/>
            <a:ext cx="448116" cy="307776"/>
          </a:xfrm>
          <a:prstGeom prst="downArrow">
            <a:avLst/>
          </a:prstGeom>
          <a:solidFill>
            <a:srgbClr val="70AD4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15">
            <a:extLst>
              <a:ext uri="{FF2B5EF4-FFF2-40B4-BE49-F238E27FC236}">
                <a16:creationId xmlns:a16="http://schemas.microsoft.com/office/drawing/2014/main" id="{5286C010-BB94-4069-9368-D51B09B05873}"/>
              </a:ext>
            </a:extLst>
          </p:cNvPr>
          <p:cNvSpPr/>
          <p:nvPr/>
        </p:nvSpPr>
        <p:spPr>
          <a:xfrm>
            <a:off x="10380139" y="4303126"/>
            <a:ext cx="1675303" cy="307777"/>
          </a:xfrm>
          <a:prstGeom prst="rect">
            <a:avLst/>
          </a:prstGeom>
        </p:spPr>
        <p:txBody>
          <a:bodyPr wrap="square">
            <a:spAutoFit/>
          </a:bodyPr>
          <a:lstStyle/>
          <a:p>
            <a:pPr algn="ctr">
              <a:spcBef>
                <a:spcPts val="600"/>
              </a:spcBef>
            </a:pPr>
            <a:r>
              <a:rPr lang="en-US" sz="1400" dirty="0">
                <a:latin typeface="Segoe UI" panose="020B0502040204020203" pitchFamily="34" charset="0"/>
                <a:cs typeface="Segoe UI" panose="020B0502040204020203" pitchFamily="34" charset="0"/>
              </a:rPr>
              <a:t>Custom models</a:t>
            </a:r>
          </a:p>
        </p:txBody>
      </p:sp>
    </p:spTree>
    <p:extLst>
      <p:ext uri="{BB962C8B-B14F-4D97-AF65-F5344CB8AC3E}">
        <p14:creationId xmlns:p14="http://schemas.microsoft.com/office/powerpoint/2010/main" val="1322018461"/>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5529884"/>
            <a:ext cx="8078342" cy="1096331"/>
          </a:xfrm>
        </p:spPr>
        <p:txBody>
          <a:bodyPr vert="horz" lIns="91440" tIns="45720" rIns="91440" bIns="45720" rtlCol="0" anchor="ctr">
            <a:normAutofit/>
          </a:bodyPr>
          <a:lstStyle/>
          <a:p>
            <a:r>
              <a:rPr lang="en-US" kern="1200" dirty="0">
                <a:solidFill>
                  <a:schemeClr val="tx1"/>
                </a:solidFill>
                <a:latin typeface="+mj-lt"/>
                <a:ea typeface="+mj-ea"/>
                <a:cs typeface="+mj-cs"/>
              </a:rPr>
              <a:t>The Data Science Process</a:t>
            </a:r>
          </a:p>
        </p:txBody>
      </p:sp>
      <p:graphicFrame>
        <p:nvGraphicFramePr>
          <p:cNvPr id="4" name="Diagram 3">
            <a:extLst>
              <a:ext uri="{FF2B5EF4-FFF2-40B4-BE49-F238E27FC236}">
                <a16:creationId xmlns:a16="http://schemas.microsoft.com/office/drawing/2014/main" id="{BEC2B859-4469-4456-8197-B8647BE2F111}"/>
              </a:ext>
            </a:extLst>
          </p:cNvPr>
          <p:cNvGraphicFramePr/>
          <p:nvPr/>
        </p:nvGraphicFramePr>
        <p:xfrm>
          <a:off x="838200" y="643467"/>
          <a:ext cx="10515600" cy="408097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Arrow: Curved Down 5">
            <a:extLst>
              <a:ext uri="{FF2B5EF4-FFF2-40B4-BE49-F238E27FC236}">
                <a16:creationId xmlns:a16="http://schemas.microsoft.com/office/drawing/2014/main" id="{99A322AB-0C1E-4B6C-AE29-B8AC5EE1CC4B}"/>
              </a:ext>
            </a:extLst>
          </p:cNvPr>
          <p:cNvSpPr/>
          <p:nvPr/>
        </p:nvSpPr>
        <p:spPr>
          <a:xfrm flipH="1">
            <a:off x="5765931" y="729625"/>
            <a:ext cx="4946285" cy="1478201"/>
          </a:xfrm>
          <a:prstGeom prst="curvedDown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Rectangle 6">
            <a:extLst>
              <a:ext uri="{FF2B5EF4-FFF2-40B4-BE49-F238E27FC236}">
                <a16:creationId xmlns:a16="http://schemas.microsoft.com/office/drawing/2014/main" id="{5F13868A-9C63-4EE2-91F6-BA9ECF1BF226}"/>
              </a:ext>
            </a:extLst>
          </p:cNvPr>
          <p:cNvSpPr/>
          <p:nvPr/>
        </p:nvSpPr>
        <p:spPr>
          <a:xfrm>
            <a:off x="7928795" y="729623"/>
            <a:ext cx="929293" cy="646331"/>
          </a:xfrm>
          <a:prstGeom prst="rect">
            <a:avLst/>
          </a:prstGeom>
        </p:spPr>
        <p:txBody>
          <a:bodyPr wrap="none">
            <a:spAutoFit/>
          </a:bodyPr>
          <a:lstStyle/>
          <a:p>
            <a:pPr lvl="0"/>
            <a:r>
              <a:rPr lang="en-US" dirty="0">
                <a:solidFill>
                  <a:schemeClr val="accent5"/>
                </a:solidFill>
              </a:rPr>
              <a:t>Re-train</a:t>
            </a:r>
          </a:p>
          <a:p>
            <a:pPr lvl="0"/>
            <a:r>
              <a:rPr lang="en-US" dirty="0">
                <a:solidFill>
                  <a:schemeClr val="accent5"/>
                </a:solidFill>
              </a:rPr>
              <a:t>Model</a:t>
            </a:r>
          </a:p>
        </p:txBody>
      </p:sp>
    </p:spTree>
    <p:extLst>
      <p:ext uri="{BB962C8B-B14F-4D97-AF65-F5344CB8AC3E}">
        <p14:creationId xmlns:p14="http://schemas.microsoft.com/office/powerpoint/2010/main" val="7204182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5529884"/>
            <a:ext cx="8078342" cy="1096331"/>
          </a:xfrm>
        </p:spPr>
        <p:txBody>
          <a:bodyPr vert="horz" lIns="91440" tIns="45720" rIns="91440" bIns="45720" rtlCol="0" anchor="ctr">
            <a:normAutofit/>
          </a:bodyPr>
          <a:lstStyle/>
          <a:p>
            <a:r>
              <a:rPr lang="en-US" kern="1200" dirty="0">
                <a:solidFill>
                  <a:schemeClr val="tx1"/>
                </a:solidFill>
                <a:latin typeface="+mj-lt"/>
                <a:ea typeface="+mj-ea"/>
                <a:cs typeface="+mj-cs"/>
              </a:rPr>
              <a:t>The Data Science Process </a:t>
            </a:r>
            <a:br>
              <a:rPr lang="en-US" kern="1200" dirty="0">
                <a:solidFill>
                  <a:schemeClr val="tx1"/>
                </a:solidFill>
                <a:latin typeface="+mj-lt"/>
                <a:ea typeface="+mj-ea"/>
                <a:cs typeface="+mj-cs"/>
              </a:rPr>
            </a:br>
            <a:r>
              <a:rPr lang="en-US" kern="1200" dirty="0">
                <a:solidFill>
                  <a:schemeClr val="tx1"/>
                </a:solidFill>
                <a:latin typeface="+mj-lt"/>
                <a:ea typeface="+mj-ea"/>
                <a:cs typeface="+mj-cs"/>
              </a:rPr>
              <a:t>(Developer Lens)</a:t>
            </a:r>
          </a:p>
        </p:txBody>
      </p:sp>
      <p:graphicFrame>
        <p:nvGraphicFramePr>
          <p:cNvPr id="4" name="Diagram 3">
            <a:extLst>
              <a:ext uri="{FF2B5EF4-FFF2-40B4-BE49-F238E27FC236}">
                <a16:creationId xmlns:a16="http://schemas.microsoft.com/office/drawing/2014/main" id="{BEC2B859-4469-4456-8197-B8647BE2F111}"/>
              </a:ext>
            </a:extLst>
          </p:cNvPr>
          <p:cNvGraphicFramePr/>
          <p:nvPr/>
        </p:nvGraphicFramePr>
        <p:xfrm>
          <a:off x="838200" y="643467"/>
          <a:ext cx="10515600" cy="408097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Arrow: Curved Down 5">
            <a:extLst>
              <a:ext uri="{FF2B5EF4-FFF2-40B4-BE49-F238E27FC236}">
                <a16:creationId xmlns:a16="http://schemas.microsoft.com/office/drawing/2014/main" id="{99A322AB-0C1E-4B6C-AE29-B8AC5EE1CC4B}"/>
              </a:ext>
            </a:extLst>
          </p:cNvPr>
          <p:cNvSpPr/>
          <p:nvPr/>
        </p:nvSpPr>
        <p:spPr>
          <a:xfrm flipH="1">
            <a:off x="5765931" y="729625"/>
            <a:ext cx="4946285" cy="1478201"/>
          </a:xfrm>
          <a:prstGeom prst="curvedDown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Rectangle 6">
            <a:extLst>
              <a:ext uri="{FF2B5EF4-FFF2-40B4-BE49-F238E27FC236}">
                <a16:creationId xmlns:a16="http://schemas.microsoft.com/office/drawing/2014/main" id="{5F13868A-9C63-4EE2-91F6-BA9ECF1BF226}"/>
              </a:ext>
            </a:extLst>
          </p:cNvPr>
          <p:cNvSpPr/>
          <p:nvPr/>
        </p:nvSpPr>
        <p:spPr>
          <a:xfrm>
            <a:off x="7937462" y="729623"/>
            <a:ext cx="929293" cy="646331"/>
          </a:xfrm>
          <a:prstGeom prst="rect">
            <a:avLst/>
          </a:prstGeom>
        </p:spPr>
        <p:txBody>
          <a:bodyPr wrap="none">
            <a:spAutoFit/>
          </a:bodyPr>
          <a:lstStyle/>
          <a:p>
            <a:pPr lvl="0"/>
            <a:r>
              <a:rPr lang="en-US" dirty="0">
                <a:solidFill>
                  <a:schemeClr val="accent5"/>
                </a:solidFill>
              </a:rPr>
              <a:t>Re-train</a:t>
            </a:r>
          </a:p>
          <a:p>
            <a:pPr lvl="0"/>
            <a:r>
              <a:rPr lang="en-US" dirty="0">
                <a:solidFill>
                  <a:schemeClr val="accent5"/>
                </a:solidFill>
              </a:rPr>
              <a:t>Model</a:t>
            </a:r>
          </a:p>
        </p:txBody>
      </p:sp>
      <p:sp>
        <p:nvSpPr>
          <p:cNvPr id="10" name="Rectangle 9">
            <a:extLst>
              <a:ext uri="{FF2B5EF4-FFF2-40B4-BE49-F238E27FC236}">
                <a16:creationId xmlns:a16="http://schemas.microsoft.com/office/drawing/2014/main" id="{DE395204-5652-4BB8-BEB5-5F8B1E05D826}"/>
              </a:ext>
            </a:extLst>
          </p:cNvPr>
          <p:cNvSpPr/>
          <p:nvPr/>
        </p:nvSpPr>
        <p:spPr>
          <a:xfrm>
            <a:off x="982678" y="3577553"/>
            <a:ext cx="1241430" cy="369332"/>
          </a:xfrm>
          <a:prstGeom prst="rect">
            <a:avLst/>
          </a:prstGeom>
        </p:spPr>
        <p:txBody>
          <a:bodyPr wrap="none">
            <a:spAutoFit/>
          </a:bodyPr>
          <a:lstStyle/>
          <a:p>
            <a:pPr lvl="0"/>
            <a:r>
              <a:rPr lang="en-US" dirty="0">
                <a:solidFill>
                  <a:schemeClr val="accent5"/>
                </a:solidFill>
              </a:rPr>
              <a:t>Write Code</a:t>
            </a:r>
          </a:p>
        </p:txBody>
      </p:sp>
      <p:sp>
        <p:nvSpPr>
          <p:cNvPr id="12" name="Rectangle 11">
            <a:extLst>
              <a:ext uri="{FF2B5EF4-FFF2-40B4-BE49-F238E27FC236}">
                <a16:creationId xmlns:a16="http://schemas.microsoft.com/office/drawing/2014/main" id="{517B299A-CB71-42D7-9540-AB7744FC14E0}"/>
              </a:ext>
            </a:extLst>
          </p:cNvPr>
          <p:cNvSpPr/>
          <p:nvPr/>
        </p:nvSpPr>
        <p:spPr>
          <a:xfrm>
            <a:off x="3171893" y="3577553"/>
            <a:ext cx="1489895" cy="646331"/>
          </a:xfrm>
          <a:prstGeom prst="rect">
            <a:avLst/>
          </a:prstGeom>
        </p:spPr>
        <p:txBody>
          <a:bodyPr wrap="none">
            <a:spAutoFit/>
          </a:bodyPr>
          <a:lstStyle/>
          <a:p>
            <a:pPr lvl="0"/>
            <a:r>
              <a:rPr lang="en-US" dirty="0">
                <a:solidFill>
                  <a:schemeClr val="accent5"/>
                </a:solidFill>
              </a:rPr>
              <a:t>Write Queries</a:t>
            </a:r>
            <a:br>
              <a:rPr lang="en-US" dirty="0">
                <a:solidFill>
                  <a:schemeClr val="accent5"/>
                </a:solidFill>
              </a:rPr>
            </a:br>
            <a:r>
              <a:rPr lang="en-US" dirty="0">
                <a:solidFill>
                  <a:schemeClr val="accent5"/>
                </a:solidFill>
              </a:rPr>
              <a:t>&amp; Code</a:t>
            </a:r>
          </a:p>
        </p:txBody>
      </p:sp>
      <p:sp>
        <p:nvSpPr>
          <p:cNvPr id="14" name="Rectangle 13">
            <a:extLst>
              <a:ext uri="{FF2B5EF4-FFF2-40B4-BE49-F238E27FC236}">
                <a16:creationId xmlns:a16="http://schemas.microsoft.com/office/drawing/2014/main" id="{12704079-92C4-44F7-B613-2AF6DD46E0EF}"/>
              </a:ext>
            </a:extLst>
          </p:cNvPr>
          <p:cNvSpPr/>
          <p:nvPr/>
        </p:nvSpPr>
        <p:spPr>
          <a:xfrm>
            <a:off x="5317036" y="3577552"/>
            <a:ext cx="1557927" cy="646331"/>
          </a:xfrm>
          <a:prstGeom prst="rect">
            <a:avLst/>
          </a:prstGeom>
        </p:spPr>
        <p:txBody>
          <a:bodyPr wrap="none">
            <a:spAutoFit/>
          </a:bodyPr>
          <a:lstStyle/>
          <a:p>
            <a:pPr lvl="0"/>
            <a:r>
              <a:rPr lang="en-US" dirty="0">
                <a:solidFill>
                  <a:schemeClr val="accent5"/>
                </a:solidFill>
              </a:rPr>
              <a:t>Write Code</a:t>
            </a:r>
            <a:br>
              <a:rPr lang="en-US" dirty="0">
                <a:solidFill>
                  <a:schemeClr val="accent5"/>
                </a:solidFill>
              </a:rPr>
            </a:br>
            <a:r>
              <a:rPr lang="en-US" dirty="0">
                <a:solidFill>
                  <a:schemeClr val="accent5"/>
                </a:solidFill>
              </a:rPr>
              <a:t>Do some math</a:t>
            </a:r>
          </a:p>
        </p:txBody>
      </p:sp>
      <p:sp>
        <p:nvSpPr>
          <p:cNvPr id="16" name="Rectangle 15">
            <a:extLst>
              <a:ext uri="{FF2B5EF4-FFF2-40B4-BE49-F238E27FC236}">
                <a16:creationId xmlns:a16="http://schemas.microsoft.com/office/drawing/2014/main" id="{6955372A-CE72-4DAE-80C8-F331BB78D9E9}"/>
              </a:ext>
            </a:extLst>
          </p:cNvPr>
          <p:cNvSpPr/>
          <p:nvPr/>
        </p:nvSpPr>
        <p:spPr>
          <a:xfrm>
            <a:off x="7623144" y="3623719"/>
            <a:ext cx="1557927" cy="646331"/>
          </a:xfrm>
          <a:prstGeom prst="rect">
            <a:avLst/>
          </a:prstGeom>
        </p:spPr>
        <p:txBody>
          <a:bodyPr wrap="none">
            <a:spAutoFit/>
          </a:bodyPr>
          <a:lstStyle/>
          <a:p>
            <a:pPr lvl="0"/>
            <a:r>
              <a:rPr lang="en-US" dirty="0">
                <a:solidFill>
                  <a:schemeClr val="accent5"/>
                </a:solidFill>
              </a:rPr>
              <a:t>Write Code</a:t>
            </a:r>
            <a:br>
              <a:rPr lang="en-US" dirty="0">
                <a:solidFill>
                  <a:schemeClr val="accent5"/>
                </a:solidFill>
              </a:rPr>
            </a:br>
            <a:r>
              <a:rPr lang="en-US" dirty="0">
                <a:solidFill>
                  <a:schemeClr val="accent5"/>
                </a:solidFill>
              </a:rPr>
              <a:t>Do some math</a:t>
            </a:r>
          </a:p>
        </p:txBody>
      </p:sp>
      <p:sp>
        <p:nvSpPr>
          <p:cNvPr id="17" name="Rectangle 16">
            <a:extLst>
              <a:ext uri="{FF2B5EF4-FFF2-40B4-BE49-F238E27FC236}">
                <a16:creationId xmlns:a16="http://schemas.microsoft.com/office/drawing/2014/main" id="{BAB68C3A-2D89-48F9-9B34-51CC35112F9A}"/>
              </a:ext>
            </a:extLst>
          </p:cNvPr>
          <p:cNvSpPr/>
          <p:nvPr/>
        </p:nvSpPr>
        <p:spPr>
          <a:xfrm>
            <a:off x="9988823" y="3623719"/>
            <a:ext cx="1225913" cy="369332"/>
          </a:xfrm>
          <a:prstGeom prst="rect">
            <a:avLst/>
          </a:prstGeom>
        </p:spPr>
        <p:txBody>
          <a:bodyPr wrap="none">
            <a:spAutoFit/>
          </a:bodyPr>
          <a:lstStyle/>
          <a:p>
            <a:pPr lvl="0"/>
            <a:r>
              <a:rPr lang="en-US" dirty="0">
                <a:solidFill>
                  <a:schemeClr val="accent5"/>
                </a:solidFill>
              </a:rPr>
              <a:t>Do DevOps</a:t>
            </a:r>
          </a:p>
        </p:txBody>
      </p:sp>
    </p:spTree>
    <p:extLst>
      <p:ext uri="{BB962C8B-B14F-4D97-AF65-F5344CB8AC3E}">
        <p14:creationId xmlns:p14="http://schemas.microsoft.com/office/powerpoint/2010/main" val="27209555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35BC98C4-15B2-4CB1-B094-4ABE9B9DE1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09231" y="104311"/>
            <a:ext cx="7973538" cy="6649378"/>
          </a:xfrm>
          <a:prstGeom prst="rect">
            <a:avLst/>
          </a:prstGeom>
        </p:spPr>
      </p:pic>
    </p:spTree>
    <p:extLst>
      <p:ext uri="{BB962C8B-B14F-4D97-AF65-F5344CB8AC3E}">
        <p14:creationId xmlns:p14="http://schemas.microsoft.com/office/powerpoint/2010/main" val="6137656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785AC-40BD-406A-8132-AFCAB7B2D346}"/>
              </a:ext>
            </a:extLst>
          </p:cNvPr>
          <p:cNvSpPr>
            <a:spLocks noGrp="1"/>
          </p:cNvSpPr>
          <p:nvPr>
            <p:ph type="title"/>
          </p:nvPr>
        </p:nvSpPr>
        <p:spPr/>
        <p:txBody>
          <a:bodyPr/>
          <a:lstStyle/>
          <a:p>
            <a:r>
              <a:rPr lang="en-US" dirty="0"/>
              <a:t>Design AI to earn and maintain trust</a:t>
            </a:r>
          </a:p>
        </p:txBody>
      </p:sp>
      <p:grpSp>
        <p:nvGrpSpPr>
          <p:cNvPr id="4" name="Group 3">
            <a:extLst>
              <a:ext uri="{FF2B5EF4-FFF2-40B4-BE49-F238E27FC236}">
                <a16:creationId xmlns:a16="http://schemas.microsoft.com/office/drawing/2014/main" id="{CF9753DE-BC08-4670-BB96-E77E1065C6C0}"/>
              </a:ext>
            </a:extLst>
          </p:cNvPr>
          <p:cNvGrpSpPr/>
          <p:nvPr/>
        </p:nvGrpSpPr>
        <p:grpSpPr>
          <a:xfrm>
            <a:off x="2131154" y="1486301"/>
            <a:ext cx="7679131" cy="4646046"/>
            <a:chOff x="2173887" y="1416217"/>
            <a:chExt cx="7833114" cy="4739209"/>
          </a:xfrm>
        </p:grpSpPr>
        <p:sp>
          <p:nvSpPr>
            <p:cNvPr id="5" name="Rectangle 4">
              <a:extLst>
                <a:ext uri="{FF2B5EF4-FFF2-40B4-BE49-F238E27FC236}">
                  <a16:creationId xmlns:a16="http://schemas.microsoft.com/office/drawing/2014/main" id="{CED4524C-1ED3-466B-A25A-EE15E115AD3D}"/>
                </a:ext>
              </a:extLst>
            </p:cNvPr>
            <p:cNvSpPr/>
            <p:nvPr/>
          </p:nvSpPr>
          <p:spPr bwMode="auto">
            <a:xfrm>
              <a:off x="2465987" y="2078367"/>
              <a:ext cx="1599601" cy="159960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806782" rIns="134464" bIns="134464" numCol="1" spcCol="0" rtlCol="0" fromWordArt="0" anchor="t" anchorCtr="0" forceAA="0" compatLnSpc="1">
              <a:prstTxWarp prst="textNoShape">
                <a:avLst/>
              </a:prstTxWarp>
              <a:noAutofit/>
            </a:bodyPr>
            <a:lstStyle/>
            <a:p>
              <a:pPr algn="ctr" defTabSz="914102" fontAlgn="base">
                <a:spcBef>
                  <a:spcPct val="0"/>
                </a:spcBef>
                <a:spcAft>
                  <a:spcPct val="0"/>
                </a:spcAft>
                <a:defRPr/>
              </a:pPr>
              <a:r>
                <a:rPr lang="en-US" sz="1568" b="1">
                  <a:gradFill>
                    <a:gsLst>
                      <a:gs pos="0">
                        <a:srgbClr val="FFFFFF"/>
                      </a:gs>
                      <a:gs pos="100000">
                        <a:srgbClr val="FFFFFF"/>
                      </a:gs>
                    </a:gsLst>
                    <a:lin ang="5400000" scaled="0"/>
                  </a:gradFill>
                  <a:latin typeface="Segoe UI Light"/>
                  <a:cs typeface="Segoe UI" pitchFamily="34" charset="0"/>
                </a:rPr>
                <a:t>Fairness</a:t>
              </a:r>
            </a:p>
          </p:txBody>
        </p:sp>
        <p:sp>
          <p:nvSpPr>
            <p:cNvPr id="6" name="Rectangle 5">
              <a:extLst>
                <a:ext uri="{FF2B5EF4-FFF2-40B4-BE49-F238E27FC236}">
                  <a16:creationId xmlns:a16="http://schemas.microsoft.com/office/drawing/2014/main" id="{641F104D-4643-494F-AF59-D6206080A2F2}"/>
                </a:ext>
              </a:extLst>
            </p:cNvPr>
            <p:cNvSpPr/>
            <p:nvPr/>
          </p:nvSpPr>
          <p:spPr bwMode="auto">
            <a:xfrm>
              <a:off x="4356100" y="2078367"/>
              <a:ext cx="1599601" cy="159960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806782" rIns="134464" bIns="134464" numCol="1" spcCol="0" rtlCol="0" fromWordArt="0" anchor="t" anchorCtr="0" forceAA="0" compatLnSpc="1">
              <a:prstTxWarp prst="textNoShape">
                <a:avLst/>
              </a:prstTxWarp>
              <a:noAutofit/>
            </a:bodyPr>
            <a:lstStyle/>
            <a:p>
              <a:pPr algn="ctr" defTabSz="914102" fontAlgn="base">
                <a:spcBef>
                  <a:spcPct val="0"/>
                </a:spcBef>
                <a:spcAft>
                  <a:spcPct val="0"/>
                </a:spcAft>
              </a:pPr>
              <a:r>
                <a:rPr lang="en-US" sz="1568" b="1">
                  <a:gradFill>
                    <a:gsLst>
                      <a:gs pos="0">
                        <a:srgbClr val="FFFFFF"/>
                      </a:gs>
                      <a:gs pos="100000">
                        <a:srgbClr val="FFFFFF"/>
                      </a:gs>
                    </a:gsLst>
                    <a:lin ang="5400000" scaled="0"/>
                  </a:gradFill>
                  <a:latin typeface="Segoe UI Light"/>
                  <a:cs typeface="Segoe UI" pitchFamily="34" charset="0"/>
                </a:rPr>
                <a:t>Reliability </a:t>
              </a:r>
            </a:p>
            <a:p>
              <a:pPr algn="ctr" defTabSz="914102" fontAlgn="base">
                <a:spcBef>
                  <a:spcPct val="0"/>
                </a:spcBef>
                <a:spcAft>
                  <a:spcPct val="0"/>
                </a:spcAft>
              </a:pPr>
              <a:r>
                <a:rPr lang="en-US" sz="1568" b="1">
                  <a:gradFill>
                    <a:gsLst>
                      <a:gs pos="0">
                        <a:srgbClr val="FFFFFF"/>
                      </a:gs>
                      <a:gs pos="100000">
                        <a:srgbClr val="FFFFFF"/>
                      </a:gs>
                    </a:gsLst>
                    <a:lin ang="5400000" scaled="0"/>
                  </a:gradFill>
                  <a:latin typeface="Segoe UI Light"/>
                  <a:cs typeface="Segoe UI" pitchFamily="34" charset="0"/>
                </a:rPr>
                <a:t>&amp; Safety</a:t>
              </a:r>
            </a:p>
          </p:txBody>
        </p:sp>
        <p:sp>
          <p:nvSpPr>
            <p:cNvPr id="7" name="Rectangle 6">
              <a:extLst>
                <a:ext uri="{FF2B5EF4-FFF2-40B4-BE49-F238E27FC236}">
                  <a16:creationId xmlns:a16="http://schemas.microsoft.com/office/drawing/2014/main" id="{B860BAF6-E699-43DF-A74A-7AE0C4878092}"/>
                </a:ext>
              </a:extLst>
            </p:cNvPr>
            <p:cNvSpPr/>
            <p:nvPr/>
          </p:nvSpPr>
          <p:spPr bwMode="auto">
            <a:xfrm>
              <a:off x="6242050" y="2078367"/>
              <a:ext cx="1599601" cy="159960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806782" rIns="134464" bIns="134464" numCol="1" spcCol="0" rtlCol="0" fromWordArt="0" anchor="t" anchorCtr="0" forceAA="0" compatLnSpc="1">
              <a:prstTxWarp prst="textNoShape">
                <a:avLst/>
              </a:prstTxWarp>
              <a:noAutofit/>
            </a:bodyPr>
            <a:lstStyle/>
            <a:p>
              <a:pPr algn="ctr" defTabSz="914102" fontAlgn="base">
                <a:spcBef>
                  <a:spcPct val="0"/>
                </a:spcBef>
                <a:spcAft>
                  <a:spcPct val="0"/>
                </a:spcAft>
              </a:pPr>
              <a:r>
                <a:rPr lang="en-US" sz="1568" b="1">
                  <a:gradFill>
                    <a:gsLst>
                      <a:gs pos="0">
                        <a:srgbClr val="FFFFFF"/>
                      </a:gs>
                      <a:gs pos="100000">
                        <a:srgbClr val="FFFFFF"/>
                      </a:gs>
                    </a:gsLst>
                    <a:lin ang="5400000" scaled="0"/>
                  </a:gradFill>
                  <a:latin typeface="Segoe UI Light"/>
                  <a:cs typeface="Segoe UI" pitchFamily="34" charset="0"/>
                </a:rPr>
                <a:t>Privacy &amp; Security</a:t>
              </a:r>
            </a:p>
          </p:txBody>
        </p:sp>
        <p:sp>
          <p:nvSpPr>
            <p:cNvPr id="8" name="Rectangle 7">
              <a:extLst>
                <a:ext uri="{FF2B5EF4-FFF2-40B4-BE49-F238E27FC236}">
                  <a16:creationId xmlns:a16="http://schemas.microsoft.com/office/drawing/2014/main" id="{11A07BC2-6350-4E90-8C77-B0AB169A5F3F}"/>
                </a:ext>
              </a:extLst>
            </p:cNvPr>
            <p:cNvSpPr/>
            <p:nvPr/>
          </p:nvSpPr>
          <p:spPr bwMode="auto">
            <a:xfrm>
              <a:off x="8115300" y="2078367"/>
              <a:ext cx="1599601" cy="159960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806782" rIns="134464" bIns="134464" numCol="1" spcCol="0" rtlCol="0" fromWordArt="0" anchor="t" anchorCtr="0" forceAA="0" compatLnSpc="1">
              <a:prstTxWarp prst="textNoShape">
                <a:avLst/>
              </a:prstTxWarp>
              <a:noAutofit/>
            </a:bodyPr>
            <a:lstStyle/>
            <a:p>
              <a:pPr algn="ctr" defTabSz="914102" fontAlgn="base">
                <a:spcBef>
                  <a:spcPct val="0"/>
                </a:spcBef>
                <a:spcAft>
                  <a:spcPct val="0"/>
                </a:spcAft>
              </a:pPr>
              <a:r>
                <a:rPr lang="en-US" sz="1568" b="1">
                  <a:gradFill>
                    <a:gsLst>
                      <a:gs pos="0">
                        <a:srgbClr val="FFFFFF"/>
                      </a:gs>
                      <a:gs pos="100000">
                        <a:srgbClr val="FFFFFF"/>
                      </a:gs>
                    </a:gsLst>
                    <a:lin ang="5400000" scaled="0"/>
                  </a:gradFill>
                  <a:latin typeface="Segoe UI Light"/>
                  <a:cs typeface="Segoe UI" pitchFamily="34" charset="0"/>
                </a:rPr>
                <a:t>Inclusiveness</a:t>
              </a:r>
            </a:p>
          </p:txBody>
        </p:sp>
        <p:sp>
          <p:nvSpPr>
            <p:cNvPr id="9" name="Rectangle 8">
              <a:extLst>
                <a:ext uri="{FF2B5EF4-FFF2-40B4-BE49-F238E27FC236}">
                  <a16:creationId xmlns:a16="http://schemas.microsoft.com/office/drawing/2014/main" id="{ECDC69D9-09C3-414B-989C-3050E2B8BB3C}"/>
                </a:ext>
              </a:extLst>
            </p:cNvPr>
            <p:cNvSpPr/>
            <p:nvPr/>
          </p:nvSpPr>
          <p:spPr bwMode="auto">
            <a:xfrm>
              <a:off x="2465987" y="3965975"/>
              <a:ext cx="7248914" cy="80467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2" tIns="134464" rIns="134464" bIns="134464" numCol="1" spcCol="0" rtlCol="0" fromWordArt="0" anchor="ctr" anchorCtr="0" forceAA="0" compatLnSpc="1">
              <a:prstTxWarp prst="textNoShape">
                <a:avLst/>
              </a:prstTxWarp>
              <a:noAutofit/>
            </a:bodyPr>
            <a:lstStyle/>
            <a:p>
              <a:pPr algn="ctr" defTabSz="914102" fontAlgn="base">
                <a:spcBef>
                  <a:spcPct val="0"/>
                </a:spcBef>
                <a:spcAft>
                  <a:spcPct val="0"/>
                </a:spcAft>
                <a:defRPr/>
              </a:pPr>
              <a:r>
                <a:rPr lang="en-US" sz="1568" b="1">
                  <a:gradFill>
                    <a:gsLst>
                      <a:gs pos="0">
                        <a:srgbClr val="FFFFFF"/>
                      </a:gs>
                      <a:gs pos="100000">
                        <a:srgbClr val="FFFFFF"/>
                      </a:gs>
                    </a:gsLst>
                    <a:lin ang="5400000" scaled="0"/>
                  </a:gradFill>
                  <a:latin typeface="Segoe UI Light"/>
                  <a:cs typeface="Segoe UI" pitchFamily="34" charset="0"/>
                </a:rPr>
                <a:t>Transparency</a:t>
              </a:r>
            </a:p>
          </p:txBody>
        </p:sp>
        <p:sp>
          <p:nvSpPr>
            <p:cNvPr id="10" name="Rectangle 9">
              <a:extLst>
                <a:ext uri="{FF2B5EF4-FFF2-40B4-BE49-F238E27FC236}">
                  <a16:creationId xmlns:a16="http://schemas.microsoft.com/office/drawing/2014/main" id="{6687BC97-6DEF-4A3D-B79A-6DF280F1E65C}"/>
                </a:ext>
              </a:extLst>
            </p:cNvPr>
            <p:cNvSpPr/>
            <p:nvPr/>
          </p:nvSpPr>
          <p:spPr bwMode="auto">
            <a:xfrm>
              <a:off x="2465987" y="5058654"/>
              <a:ext cx="7248914" cy="80467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2" tIns="134464" rIns="134464" bIns="134464" numCol="1" spcCol="0" rtlCol="0" fromWordArt="0" anchor="ctr" anchorCtr="0" forceAA="0" compatLnSpc="1">
              <a:prstTxWarp prst="textNoShape">
                <a:avLst/>
              </a:prstTxWarp>
              <a:noAutofit/>
            </a:bodyPr>
            <a:lstStyle/>
            <a:p>
              <a:pPr algn="ctr" defTabSz="914102" fontAlgn="base">
                <a:spcBef>
                  <a:spcPct val="0"/>
                </a:spcBef>
                <a:spcAft>
                  <a:spcPct val="0"/>
                </a:spcAft>
                <a:defRPr/>
              </a:pPr>
              <a:r>
                <a:rPr lang="en-US" sz="1568" b="1">
                  <a:gradFill>
                    <a:gsLst>
                      <a:gs pos="0">
                        <a:srgbClr val="FFFFFF"/>
                      </a:gs>
                      <a:gs pos="100000">
                        <a:srgbClr val="FFFFFF"/>
                      </a:gs>
                    </a:gsLst>
                    <a:lin ang="5400000" scaled="0"/>
                  </a:gradFill>
                  <a:latin typeface="Segoe UI Light"/>
                  <a:cs typeface="Segoe UI" pitchFamily="34" charset="0"/>
                </a:rPr>
                <a:t>Accountability</a:t>
              </a:r>
            </a:p>
          </p:txBody>
        </p:sp>
        <p:sp>
          <p:nvSpPr>
            <p:cNvPr id="11" name="Compare_F057">
              <a:extLst>
                <a:ext uri="{FF2B5EF4-FFF2-40B4-BE49-F238E27FC236}">
                  <a16:creationId xmlns:a16="http://schemas.microsoft.com/office/drawing/2014/main" id="{91AB91F9-8FD3-4969-B3E5-4F4CBFDAB433}"/>
                </a:ext>
              </a:extLst>
            </p:cNvPr>
            <p:cNvSpPr>
              <a:spLocks noChangeAspect="1" noEditPoints="1"/>
            </p:cNvSpPr>
            <p:nvPr/>
          </p:nvSpPr>
          <p:spPr bwMode="auto">
            <a:xfrm>
              <a:off x="3116158" y="2398408"/>
              <a:ext cx="299258" cy="309025"/>
            </a:xfrm>
            <a:custGeom>
              <a:avLst/>
              <a:gdLst>
                <a:gd name="T0" fmla="*/ 0 w 3750"/>
                <a:gd name="T1" fmla="*/ 371 h 3871"/>
                <a:gd name="T2" fmla="*/ 3750 w 3750"/>
                <a:gd name="T3" fmla="*/ 371 h 3871"/>
                <a:gd name="T4" fmla="*/ 1874 w 3750"/>
                <a:gd name="T5" fmla="*/ 0 h 3871"/>
                <a:gd name="T6" fmla="*/ 1874 w 3750"/>
                <a:gd name="T7" fmla="*/ 3352 h 3871"/>
                <a:gd name="T8" fmla="*/ 0 w 3750"/>
                <a:gd name="T9" fmla="*/ 1871 h 3871"/>
                <a:gd name="T10" fmla="*/ 1500 w 3750"/>
                <a:gd name="T11" fmla="*/ 1871 h 3871"/>
                <a:gd name="T12" fmla="*/ 2250 w 3750"/>
                <a:gd name="T13" fmla="*/ 1871 h 3871"/>
                <a:gd name="T14" fmla="*/ 3750 w 3750"/>
                <a:gd name="T15" fmla="*/ 1871 h 3871"/>
                <a:gd name="T16" fmla="*/ 250 w 3750"/>
                <a:gd name="T17" fmla="*/ 3871 h 3871"/>
                <a:gd name="T18" fmla="*/ 3500 w 3750"/>
                <a:gd name="T19" fmla="*/ 3871 h 3871"/>
                <a:gd name="T20" fmla="*/ 3116 w 3750"/>
                <a:gd name="T21" fmla="*/ 3869 h 3871"/>
                <a:gd name="T22" fmla="*/ 634 w 3750"/>
                <a:gd name="T23" fmla="*/ 3869 h 3871"/>
                <a:gd name="T24" fmla="*/ 138 w 3750"/>
                <a:gd name="T25" fmla="*/ 1871 h 3871"/>
                <a:gd name="T26" fmla="*/ 750 w 3750"/>
                <a:gd name="T27" fmla="*/ 2371 h 3871"/>
                <a:gd name="T28" fmla="*/ 1362 w 3750"/>
                <a:gd name="T29" fmla="*/ 1872 h 3871"/>
                <a:gd name="T30" fmla="*/ 2388 w 3750"/>
                <a:gd name="T31" fmla="*/ 1871 h 3871"/>
                <a:gd name="T32" fmla="*/ 3000 w 3750"/>
                <a:gd name="T33" fmla="*/ 2371 h 3871"/>
                <a:gd name="T34" fmla="*/ 3612 w 3750"/>
                <a:gd name="T35" fmla="*/ 1872 h 3871"/>
                <a:gd name="T36" fmla="*/ 764 w 3750"/>
                <a:gd name="T37" fmla="*/ 371 h 3871"/>
                <a:gd name="T38" fmla="*/ 736 w 3750"/>
                <a:gd name="T39" fmla="*/ 371 h 3871"/>
                <a:gd name="T40" fmla="*/ 313 w 3750"/>
                <a:gd name="T41" fmla="*/ 1871 h 3871"/>
                <a:gd name="T42" fmla="*/ 1188 w 3750"/>
                <a:gd name="T43" fmla="*/ 1871 h 3871"/>
                <a:gd name="T44" fmla="*/ 764 w 3750"/>
                <a:gd name="T45" fmla="*/ 371 h 3871"/>
                <a:gd name="T46" fmla="*/ 3014 w 3750"/>
                <a:gd name="T47" fmla="*/ 371 h 3871"/>
                <a:gd name="T48" fmla="*/ 2986 w 3750"/>
                <a:gd name="T49" fmla="*/ 371 h 3871"/>
                <a:gd name="T50" fmla="*/ 2563 w 3750"/>
                <a:gd name="T51" fmla="*/ 1871 h 3871"/>
                <a:gd name="T52" fmla="*/ 3438 w 3750"/>
                <a:gd name="T53" fmla="*/ 1871 h 3871"/>
                <a:gd name="T54" fmla="*/ 3014 w 3750"/>
                <a:gd name="T55" fmla="*/ 371 h 38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750" h="3871">
                  <a:moveTo>
                    <a:pt x="0" y="371"/>
                  </a:moveTo>
                  <a:cubicBezTo>
                    <a:pt x="3750" y="371"/>
                    <a:pt x="3750" y="371"/>
                    <a:pt x="3750" y="371"/>
                  </a:cubicBezTo>
                  <a:moveTo>
                    <a:pt x="1874" y="0"/>
                  </a:moveTo>
                  <a:cubicBezTo>
                    <a:pt x="1874" y="3352"/>
                    <a:pt x="1874" y="3352"/>
                    <a:pt x="1874" y="3352"/>
                  </a:cubicBezTo>
                  <a:moveTo>
                    <a:pt x="0" y="1871"/>
                  </a:moveTo>
                  <a:cubicBezTo>
                    <a:pt x="1500" y="1871"/>
                    <a:pt x="1500" y="1871"/>
                    <a:pt x="1500" y="1871"/>
                  </a:cubicBezTo>
                  <a:moveTo>
                    <a:pt x="2250" y="1871"/>
                  </a:moveTo>
                  <a:cubicBezTo>
                    <a:pt x="3750" y="1871"/>
                    <a:pt x="3750" y="1871"/>
                    <a:pt x="3750" y="1871"/>
                  </a:cubicBezTo>
                  <a:moveTo>
                    <a:pt x="250" y="3871"/>
                  </a:moveTo>
                  <a:cubicBezTo>
                    <a:pt x="3500" y="3871"/>
                    <a:pt x="3500" y="3871"/>
                    <a:pt x="3500" y="3871"/>
                  </a:cubicBezTo>
                  <a:moveTo>
                    <a:pt x="3116" y="3869"/>
                  </a:moveTo>
                  <a:cubicBezTo>
                    <a:pt x="2430" y="3184"/>
                    <a:pt x="1320" y="3184"/>
                    <a:pt x="634" y="3869"/>
                  </a:cubicBezTo>
                  <a:moveTo>
                    <a:pt x="138" y="1871"/>
                  </a:moveTo>
                  <a:cubicBezTo>
                    <a:pt x="195" y="2156"/>
                    <a:pt x="448" y="2371"/>
                    <a:pt x="750" y="2371"/>
                  </a:cubicBezTo>
                  <a:cubicBezTo>
                    <a:pt x="1052" y="2371"/>
                    <a:pt x="1304" y="2157"/>
                    <a:pt x="1362" y="1872"/>
                  </a:cubicBezTo>
                  <a:moveTo>
                    <a:pt x="2388" y="1871"/>
                  </a:moveTo>
                  <a:cubicBezTo>
                    <a:pt x="2446" y="2156"/>
                    <a:pt x="2698" y="2371"/>
                    <a:pt x="3000" y="2371"/>
                  </a:cubicBezTo>
                  <a:cubicBezTo>
                    <a:pt x="3302" y="2371"/>
                    <a:pt x="3554" y="2157"/>
                    <a:pt x="3612" y="1872"/>
                  </a:cubicBezTo>
                  <a:moveTo>
                    <a:pt x="764" y="371"/>
                  </a:moveTo>
                  <a:cubicBezTo>
                    <a:pt x="736" y="371"/>
                    <a:pt x="736" y="371"/>
                    <a:pt x="736" y="371"/>
                  </a:cubicBezTo>
                  <a:cubicBezTo>
                    <a:pt x="313" y="1871"/>
                    <a:pt x="313" y="1871"/>
                    <a:pt x="313" y="1871"/>
                  </a:cubicBezTo>
                  <a:cubicBezTo>
                    <a:pt x="1188" y="1871"/>
                    <a:pt x="1188" y="1871"/>
                    <a:pt x="1188" y="1871"/>
                  </a:cubicBezTo>
                  <a:cubicBezTo>
                    <a:pt x="1188" y="1871"/>
                    <a:pt x="791" y="461"/>
                    <a:pt x="764" y="371"/>
                  </a:cubicBezTo>
                  <a:close/>
                  <a:moveTo>
                    <a:pt x="3014" y="371"/>
                  </a:moveTo>
                  <a:cubicBezTo>
                    <a:pt x="2986" y="371"/>
                    <a:pt x="2986" y="371"/>
                    <a:pt x="2986" y="371"/>
                  </a:cubicBezTo>
                  <a:cubicBezTo>
                    <a:pt x="2563" y="1871"/>
                    <a:pt x="2563" y="1871"/>
                    <a:pt x="2563" y="1871"/>
                  </a:cubicBezTo>
                  <a:cubicBezTo>
                    <a:pt x="3438" y="1871"/>
                    <a:pt x="3438" y="1871"/>
                    <a:pt x="3438" y="1871"/>
                  </a:cubicBezTo>
                  <a:cubicBezTo>
                    <a:pt x="3438" y="1871"/>
                    <a:pt x="3041" y="461"/>
                    <a:pt x="3014" y="371"/>
                  </a:cubicBezTo>
                  <a:close/>
                </a:path>
              </a:pathLst>
            </a:custGeom>
            <a:noFill/>
            <a:ln w="12700" cap="flat">
              <a:solidFill>
                <a:srgbClr val="00BCF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a:defRPr/>
              </a:pPr>
              <a:endParaRPr lang="en-US" sz="882">
                <a:gradFill>
                  <a:gsLst>
                    <a:gs pos="0">
                      <a:srgbClr val="505050"/>
                    </a:gs>
                    <a:gs pos="100000">
                      <a:srgbClr val="505050"/>
                    </a:gs>
                  </a:gsLst>
                  <a:lin ang="5400000" scaled="1"/>
                </a:gradFill>
                <a:latin typeface="Segoe UI Semilight"/>
              </a:endParaRPr>
            </a:p>
          </p:txBody>
        </p:sp>
        <p:sp>
          <p:nvSpPr>
            <p:cNvPr id="12" name="Shield_EA18">
              <a:extLst>
                <a:ext uri="{FF2B5EF4-FFF2-40B4-BE49-F238E27FC236}">
                  <a16:creationId xmlns:a16="http://schemas.microsoft.com/office/drawing/2014/main" id="{BDCA635D-4DAE-4D71-A698-9C5BAAE777B5}"/>
                </a:ext>
              </a:extLst>
            </p:cNvPr>
            <p:cNvSpPr>
              <a:spLocks noChangeAspect="1"/>
            </p:cNvSpPr>
            <p:nvPr/>
          </p:nvSpPr>
          <p:spPr bwMode="auto">
            <a:xfrm>
              <a:off x="5009217" y="2398408"/>
              <a:ext cx="293367" cy="312337"/>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noFill/>
            <a:ln w="12700" cap="sq">
              <a:solidFill>
                <a:srgbClr val="00BCF2"/>
              </a:solidFill>
              <a:prstDash val="solid"/>
              <a:miter lim="800000"/>
              <a:headEnd/>
              <a:tailEnd/>
            </a:ln>
          </p:spPr>
          <p:txBody>
            <a:bodyPr vert="horz" wrap="square" lIns="89642" tIns="44821" rIns="89642" bIns="44821" numCol="1" anchor="t" anchorCtr="0" compatLnSpc="1">
              <a:prstTxWarp prst="textNoShape">
                <a:avLst/>
              </a:prstTxWarp>
            </a:bodyPr>
            <a:lstStyle/>
            <a:p>
              <a:pPr>
                <a:defRPr/>
              </a:pPr>
              <a:endParaRPr lang="en-US">
                <a:gradFill>
                  <a:gsLst>
                    <a:gs pos="0">
                      <a:srgbClr val="505050"/>
                    </a:gs>
                    <a:gs pos="100000">
                      <a:srgbClr val="505050"/>
                    </a:gs>
                  </a:gsLst>
                </a:gradFill>
                <a:latin typeface="Segoe UI Semilight"/>
              </a:endParaRPr>
            </a:p>
          </p:txBody>
        </p:sp>
        <p:sp>
          <p:nvSpPr>
            <p:cNvPr id="13" name="Family_EBDA">
              <a:extLst>
                <a:ext uri="{FF2B5EF4-FFF2-40B4-BE49-F238E27FC236}">
                  <a16:creationId xmlns:a16="http://schemas.microsoft.com/office/drawing/2014/main" id="{7E3CE46C-01CE-4514-8FFB-C2865AA3E223}"/>
                </a:ext>
              </a:extLst>
            </p:cNvPr>
            <p:cNvSpPr>
              <a:spLocks noChangeAspect="1" noEditPoints="1"/>
            </p:cNvSpPr>
            <p:nvPr/>
          </p:nvSpPr>
          <p:spPr bwMode="auto">
            <a:xfrm>
              <a:off x="8718980" y="2398408"/>
              <a:ext cx="392240" cy="353957"/>
            </a:xfrm>
            <a:custGeom>
              <a:avLst/>
              <a:gdLst>
                <a:gd name="T0" fmla="*/ 1498 w 3740"/>
                <a:gd name="T1" fmla="*/ 1874 h 3374"/>
                <a:gd name="T2" fmla="*/ 874 w 3740"/>
                <a:gd name="T3" fmla="*/ 2498 h 3374"/>
                <a:gd name="T4" fmla="*/ 250 w 3740"/>
                <a:gd name="T5" fmla="*/ 1874 h 3374"/>
                <a:gd name="T6" fmla="*/ 874 w 3740"/>
                <a:gd name="T7" fmla="*/ 1249 h 3374"/>
                <a:gd name="T8" fmla="*/ 1498 w 3740"/>
                <a:gd name="T9" fmla="*/ 1874 h 3374"/>
                <a:gd name="T10" fmla="*/ 2123 w 3740"/>
                <a:gd name="T11" fmla="*/ 0 h 3374"/>
                <a:gd name="T12" fmla="*/ 1498 w 3740"/>
                <a:gd name="T13" fmla="*/ 625 h 3374"/>
                <a:gd name="T14" fmla="*/ 2123 w 3740"/>
                <a:gd name="T15" fmla="*/ 1249 h 3374"/>
                <a:gd name="T16" fmla="*/ 2747 w 3740"/>
                <a:gd name="T17" fmla="*/ 625 h 3374"/>
                <a:gd name="T18" fmla="*/ 2123 w 3740"/>
                <a:gd name="T19" fmla="*/ 0 h 3374"/>
                <a:gd name="T20" fmla="*/ 2997 w 3740"/>
                <a:gd name="T21" fmla="*/ 1726 h 3374"/>
                <a:gd name="T22" fmla="*/ 2497 w 3740"/>
                <a:gd name="T23" fmla="*/ 2225 h 3374"/>
                <a:gd name="T24" fmla="*/ 2997 w 3740"/>
                <a:gd name="T25" fmla="*/ 2725 h 3374"/>
                <a:gd name="T26" fmla="*/ 3496 w 3740"/>
                <a:gd name="T27" fmla="*/ 2225 h 3374"/>
                <a:gd name="T28" fmla="*/ 2997 w 3740"/>
                <a:gd name="T29" fmla="*/ 1726 h 3374"/>
                <a:gd name="T30" fmla="*/ 1748 w 3740"/>
                <a:gd name="T31" fmla="*/ 3372 h 3374"/>
                <a:gd name="T32" fmla="*/ 874 w 3740"/>
                <a:gd name="T33" fmla="*/ 2498 h 3374"/>
                <a:gd name="T34" fmla="*/ 0 w 3740"/>
                <a:gd name="T35" fmla="*/ 3372 h 3374"/>
                <a:gd name="T36" fmla="*/ 2906 w 3740"/>
                <a:gd name="T37" fmla="*/ 1734 h 3374"/>
                <a:gd name="T38" fmla="*/ 2123 w 3740"/>
                <a:gd name="T39" fmla="*/ 1249 h 3374"/>
                <a:gd name="T40" fmla="*/ 1453 w 3740"/>
                <a:gd name="T41" fmla="*/ 1561 h 3374"/>
                <a:gd name="T42" fmla="*/ 3740 w 3740"/>
                <a:gd name="T43" fmla="*/ 3374 h 3374"/>
                <a:gd name="T44" fmla="*/ 3740 w 3740"/>
                <a:gd name="T45" fmla="*/ 3351 h 3374"/>
                <a:gd name="T46" fmla="*/ 2997 w 3740"/>
                <a:gd name="T47" fmla="*/ 2725 h 3374"/>
                <a:gd name="T48" fmla="*/ 2253 w 3740"/>
                <a:gd name="T49" fmla="*/ 3351 h 3374"/>
                <a:gd name="T50" fmla="*/ 2253 w 3740"/>
                <a:gd name="T51" fmla="*/ 3374 h 3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740" h="3374">
                  <a:moveTo>
                    <a:pt x="1498" y="1874"/>
                  </a:moveTo>
                  <a:cubicBezTo>
                    <a:pt x="1498" y="2218"/>
                    <a:pt x="1219" y="2498"/>
                    <a:pt x="874" y="2498"/>
                  </a:cubicBezTo>
                  <a:cubicBezTo>
                    <a:pt x="529" y="2498"/>
                    <a:pt x="250" y="2218"/>
                    <a:pt x="250" y="1874"/>
                  </a:cubicBezTo>
                  <a:cubicBezTo>
                    <a:pt x="250" y="1529"/>
                    <a:pt x="529" y="1249"/>
                    <a:pt x="874" y="1249"/>
                  </a:cubicBezTo>
                  <a:cubicBezTo>
                    <a:pt x="1219" y="1249"/>
                    <a:pt x="1498" y="1529"/>
                    <a:pt x="1498" y="1874"/>
                  </a:cubicBezTo>
                  <a:close/>
                  <a:moveTo>
                    <a:pt x="2123" y="0"/>
                  </a:moveTo>
                  <a:cubicBezTo>
                    <a:pt x="1778" y="0"/>
                    <a:pt x="1498" y="280"/>
                    <a:pt x="1498" y="625"/>
                  </a:cubicBezTo>
                  <a:cubicBezTo>
                    <a:pt x="1498" y="970"/>
                    <a:pt x="1778" y="1249"/>
                    <a:pt x="2123" y="1249"/>
                  </a:cubicBezTo>
                  <a:cubicBezTo>
                    <a:pt x="2468" y="1249"/>
                    <a:pt x="2747" y="970"/>
                    <a:pt x="2747" y="625"/>
                  </a:cubicBezTo>
                  <a:cubicBezTo>
                    <a:pt x="2747" y="280"/>
                    <a:pt x="2468" y="0"/>
                    <a:pt x="2123" y="0"/>
                  </a:cubicBezTo>
                  <a:close/>
                  <a:moveTo>
                    <a:pt x="2997" y="1726"/>
                  </a:moveTo>
                  <a:cubicBezTo>
                    <a:pt x="2721" y="1726"/>
                    <a:pt x="2497" y="1950"/>
                    <a:pt x="2497" y="2225"/>
                  </a:cubicBezTo>
                  <a:cubicBezTo>
                    <a:pt x="2497" y="2501"/>
                    <a:pt x="2721" y="2725"/>
                    <a:pt x="2997" y="2725"/>
                  </a:cubicBezTo>
                  <a:cubicBezTo>
                    <a:pt x="3273" y="2725"/>
                    <a:pt x="3496" y="2501"/>
                    <a:pt x="3496" y="2225"/>
                  </a:cubicBezTo>
                  <a:cubicBezTo>
                    <a:pt x="3496" y="1950"/>
                    <a:pt x="3273" y="1726"/>
                    <a:pt x="2997" y="1726"/>
                  </a:cubicBezTo>
                  <a:close/>
                  <a:moveTo>
                    <a:pt x="1748" y="3372"/>
                  </a:moveTo>
                  <a:cubicBezTo>
                    <a:pt x="1748" y="2889"/>
                    <a:pt x="1357" y="2498"/>
                    <a:pt x="874" y="2498"/>
                  </a:cubicBezTo>
                  <a:cubicBezTo>
                    <a:pt x="391" y="2498"/>
                    <a:pt x="0" y="2889"/>
                    <a:pt x="0" y="3372"/>
                  </a:cubicBezTo>
                  <a:moveTo>
                    <a:pt x="2906" y="1734"/>
                  </a:moveTo>
                  <a:cubicBezTo>
                    <a:pt x="2763" y="1447"/>
                    <a:pt x="2466" y="1249"/>
                    <a:pt x="2123" y="1249"/>
                  </a:cubicBezTo>
                  <a:cubicBezTo>
                    <a:pt x="1854" y="1249"/>
                    <a:pt x="1614" y="1370"/>
                    <a:pt x="1453" y="1561"/>
                  </a:cubicBezTo>
                  <a:moveTo>
                    <a:pt x="3740" y="3374"/>
                  </a:moveTo>
                  <a:cubicBezTo>
                    <a:pt x="3740" y="3351"/>
                    <a:pt x="3740" y="3351"/>
                    <a:pt x="3740" y="3351"/>
                  </a:cubicBezTo>
                  <a:cubicBezTo>
                    <a:pt x="3680" y="2996"/>
                    <a:pt x="3370" y="2725"/>
                    <a:pt x="2997" y="2725"/>
                  </a:cubicBezTo>
                  <a:cubicBezTo>
                    <a:pt x="2624" y="2725"/>
                    <a:pt x="2314" y="2995"/>
                    <a:pt x="2253" y="3351"/>
                  </a:cubicBezTo>
                  <a:cubicBezTo>
                    <a:pt x="2253" y="3374"/>
                    <a:pt x="2253" y="3374"/>
                    <a:pt x="2253" y="3374"/>
                  </a:cubicBezTo>
                </a:path>
              </a:pathLst>
            </a:custGeom>
            <a:noFill/>
            <a:ln w="12700" cap="sq">
              <a:solidFill>
                <a:srgbClr val="00BCF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a:defRPr/>
              </a:pPr>
              <a:endParaRPr lang="en-US">
                <a:solidFill>
                  <a:srgbClr val="505050"/>
                </a:solidFill>
                <a:latin typeface="Segoe UI Semilight"/>
              </a:endParaRPr>
            </a:p>
          </p:txBody>
        </p:sp>
        <p:sp>
          <p:nvSpPr>
            <p:cNvPr id="14" name="Eye">
              <a:extLst>
                <a:ext uri="{FF2B5EF4-FFF2-40B4-BE49-F238E27FC236}">
                  <a16:creationId xmlns:a16="http://schemas.microsoft.com/office/drawing/2014/main" id="{1DE1808B-30FB-43AB-A194-78AAB75C4ED5}"/>
                </a:ext>
              </a:extLst>
            </p:cNvPr>
            <p:cNvSpPr>
              <a:spLocks noChangeAspect="1" noEditPoints="1"/>
            </p:cNvSpPr>
            <p:nvPr/>
          </p:nvSpPr>
          <p:spPr bwMode="auto">
            <a:xfrm>
              <a:off x="5056520" y="4265499"/>
              <a:ext cx="372430" cy="205625"/>
            </a:xfrm>
            <a:custGeom>
              <a:avLst/>
              <a:gdLst>
                <a:gd name="T0" fmla="*/ 3 w 346"/>
                <a:gd name="T1" fmla="*/ 91 h 190"/>
                <a:gd name="T2" fmla="*/ 173 w 346"/>
                <a:gd name="T3" fmla="*/ 0 h 190"/>
                <a:gd name="T4" fmla="*/ 346 w 346"/>
                <a:gd name="T5" fmla="*/ 95 h 190"/>
                <a:gd name="T6" fmla="*/ 173 w 346"/>
                <a:gd name="T7" fmla="*/ 190 h 190"/>
                <a:gd name="T8" fmla="*/ 6 w 346"/>
                <a:gd name="T9" fmla="*/ 102 h 190"/>
                <a:gd name="T10" fmla="*/ 0 w 346"/>
                <a:gd name="T11" fmla="*/ 95 h 190"/>
                <a:gd name="T12" fmla="*/ 3 w 346"/>
                <a:gd name="T13" fmla="*/ 91 h 190"/>
                <a:gd name="T14" fmla="*/ 173 w 346"/>
                <a:gd name="T15" fmla="*/ 0 h 190"/>
                <a:gd name="T16" fmla="*/ 73 w 346"/>
                <a:gd name="T17" fmla="*/ 95 h 190"/>
                <a:gd name="T18" fmla="*/ 173 w 346"/>
                <a:gd name="T19" fmla="*/ 190 h 190"/>
                <a:gd name="T20" fmla="*/ 273 w 346"/>
                <a:gd name="T21" fmla="*/ 95 h 190"/>
                <a:gd name="T22" fmla="*/ 173 w 346"/>
                <a:gd name="T23" fmla="*/ 0 h 190"/>
                <a:gd name="T24" fmla="*/ 173 w 346"/>
                <a:gd name="T25" fmla="*/ 56 h 190"/>
                <a:gd name="T26" fmla="*/ 134 w 346"/>
                <a:gd name="T27" fmla="*/ 95 h 190"/>
                <a:gd name="T28" fmla="*/ 173 w 346"/>
                <a:gd name="T29" fmla="*/ 135 h 190"/>
                <a:gd name="T30" fmla="*/ 213 w 346"/>
                <a:gd name="T31" fmla="*/ 95 h 190"/>
                <a:gd name="T32" fmla="*/ 173 w 346"/>
                <a:gd name="T33" fmla="*/ 5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6" h="190">
                  <a:moveTo>
                    <a:pt x="3" y="91"/>
                  </a:moveTo>
                  <a:cubicBezTo>
                    <a:pt x="17" y="73"/>
                    <a:pt x="77" y="0"/>
                    <a:pt x="173" y="0"/>
                  </a:cubicBezTo>
                  <a:cubicBezTo>
                    <a:pt x="283" y="0"/>
                    <a:pt x="346" y="95"/>
                    <a:pt x="346" y="95"/>
                  </a:cubicBezTo>
                  <a:cubicBezTo>
                    <a:pt x="346" y="95"/>
                    <a:pt x="283" y="190"/>
                    <a:pt x="173" y="190"/>
                  </a:cubicBezTo>
                  <a:cubicBezTo>
                    <a:pt x="82" y="190"/>
                    <a:pt x="23" y="125"/>
                    <a:pt x="6" y="102"/>
                  </a:cubicBezTo>
                  <a:cubicBezTo>
                    <a:pt x="2" y="98"/>
                    <a:pt x="0" y="95"/>
                    <a:pt x="0" y="95"/>
                  </a:cubicBezTo>
                  <a:cubicBezTo>
                    <a:pt x="0" y="95"/>
                    <a:pt x="1" y="94"/>
                    <a:pt x="3" y="91"/>
                  </a:cubicBezTo>
                  <a:close/>
                  <a:moveTo>
                    <a:pt x="173" y="0"/>
                  </a:moveTo>
                  <a:cubicBezTo>
                    <a:pt x="118" y="0"/>
                    <a:pt x="73" y="42"/>
                    <a:pt x="73" y="95"/>
                  </a:cubicBezTo>
                  <a:cubicBezTo>
                    <a:pt x="73" y="148"/>
                    <a:pt x="118" y="190"/>
                    <a:pt x="173" y="190"/>
                  </a:cubicBezTo>
                  <a:cubicBezTo>
                    <a:pt x="228" y="190"/>
                    <a:pt x="273" y="148"/>
                    <a:pt x="273" y="95"/>
                  </a:cubicBezTo>
                  <a:cubicBezTo>
                    <a:pt x="273" y="42"/>
                    <a:pt x="228" y="0"/>
                    <a:pt x="173" y="0"/>
                  </a:cubicBezTo>
                  <a:close/>
                  <a:moveTo>
                    <a:pt x="173" y="56"/>
                  </a:moveTo>
                  <a:cubicBezTo>
                    <a:pt x="151" y="56"/>
                    <a:pt x="134" y="73"/>
                    <a:pt x="134" y="95"/>
                  </a:cubicBezTo>
                  <a:cubicBezTo>
                    <a:pt x="134" y="117"/>
                    <a:pt x="151" y="135"/>
                    <a:pt x="173" y="135"/>
                  </a:cubicBezTo>
                  <a:cubicBezTo>
                    <a:pt x="195" y="135"/>
                    <a:pt x="213" y="117"/>
                    <a:pt x="213" y="95"/>
                  </a:cubicBezTo>
                  <a:cubicBezTo>
                    <a:pt x="213" y="73"/>
                    <a:pt x="195" y="56"/>
                    <a:pt x="173" y="56"/>
                  </a:cubicBezTo>
                  <a:close/>
                </a:path>
              </a:pathLst>
            </a:custGeom>
            <a:noFill/>
            <a:ln w="12700" cap="sq">
              <a:solidFill>
                <a:srgbClr val="00BCF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a:defRPr/>
              </a:pPr>
              <a:endParaRPr lang="en-US">
                <a:gradFill>
                  <a:gsLst>
                    <a:gs pos="0">
                      <a:srgbClr val="505050"/>
                    </a:gs>
                    <a:gs pos="100000">
                      <a:srgbClr val="505050"/>
                    </a:gs>
                  </a:gsLst>
                </a:gradFill>
                <a:latin typeface="Segoe UI Semilight"/>
              </a:endParaRPr>
            </a:p>
          </p:txBody>
        </p:sp>
        <p:sp>
          <p:nvSpPr>
            <p:cNvPr id="15" name="Commitments_EC4D">
              <a:extLst>
                <a:ext uri="{FF2B5EF4-FFF2-40B4-BE49-F238E27FC236}">
                  <a16:creationId xmlns:a16="http://schemas.microsoft.com/office/drawing/2014/main" id="{3B720C6F-62A9-44D4-AC56-33BA098FA368}"/>
                </a:ext>
              </a:extLst>
            </p:cNvPr>
            <p:cNvSpPr>
              <a:spLocks noChangeAspect="1" noEditPoints="1"/>
            </p:cNvSpPr>
            <p:nvPr/>
          </p:nvSpPr>
          <p:spPr bwMode="auto">
            <a:xfrm>
              <a:off x="5077544" y="5323964"/>
              <a:ext cx="292282" cy="274052"/>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12700" cap="sq">
              <a:solidFill>
                <a:srgbClr val="00BCF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a:defRPr/>
              </a:pPr>
              <a:endParaRPr lang="en-US">
                <a:solidFill>
                  <a:srgbClr val="505050"/>
                </a:solidFill>
                <a:latin typeface="Segoe UI Semilight"/>
              </a:endParaRPr>
            </a:p>
          </p:txBody>
        </p:sp>
        <p:sp>
          <p:nvSpPr>
            <p:cNvPr id="16" name="Rectangle 15">
              <a:extLst>
                <a:ext uri="{FF2B5EF4-FFF2-40B4-BE49-F238E27FC236}">
                  <a16:creationId xmlns:a16="http://schemas.microsoft.com/office/drawing/2014/main" id="{62820C89-44E8-4924-AFFF-26F351167974}"/>
                </a:ext>
              </a:extLst>
            </p:cNvPr>
            <p:cNvSpPr/>
            <p:nvPr/>
          </p:nvSpPr>
          <p:spPr bwMode="auto">
            <a:xfrm>
              <a:off x="2173887" y="1788314"/>
              <a:ext cx="7833114" cy="4367112"/>
            </a:xfrm>
            <a:prstGeom prst="rect">
              <a:avLst/>
            </a:prstGeom>
            <a:noFill/>
            <a:ln>
              <a:solidFill>
                <a:srgbClr val="B2B2B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defRPr/>
              </a:pPr>
              <a:endParaRPr lang="en-US" sz="2353" err="1">
                <a:gradFill>
                  <a:gsLst>
                    <a:gs pos="0">
                      <a:srgbClr val="FFFFFF"/>
                    </a:gs>
                    <a:gs pos="100000">
                      <a:srgbClr val="FFFFFF"/>
                    </a:gs>
                  </a:gsLst>
                  <a:lin ang="5400000" scaled="0"/>
                </a:gradFill>
                <a:latin typeface="Segoe UI Semilight"/>
                <a:cs typeface="Segoe UI" pitchFamily="34" charset="0"/>
              </a:endParaRPr>
            </a:p>
          </p:txBody>
        </p:sp>
        <p:sp>
          <p:nvSpPr>
            <p:cNvPr id="17" name="Lock">
              <a:extLst>
                <a:ext uri="{FF2B5EF4-FFF2-40B4-BE49-F238E27FC236}">
                  <a16:creationId xmlns:a16="http://schemas.microsoft.com/office/drawing/2014/main" id="{EEF27DE0-2078-4795-8218-29CEDD170718}"/>
                </a:ext>
              </a:extLst>
            </p:cNvPr>
            <p:cNvSpPr>
              <a:spLocks noChangeAspect="1" noEditPoints="1"/>
            </p:cNvSpPr>
            <p:nvPr/>
          </p:nvSpPr>
          <p:spPr bwMode="auto">
            <a:xfrm>
              <a:off x="6928188" y="2398408"/>
              <a:ext cx="227325" cy="317720"/>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2700" cap="sq">
              <a:solidFill>
                <a:srgbClr val="00BCF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a:defRPr/>
              </a:pPr>
              <a:endParaRPr lang="en-US">
                <a:solidFill>
                  <a:srgbClr val="505050"/>
                </a:solidFill>
                <a:latin typeface="Segoe UI Semilight"/>
              </a:endParaRPr>
            </a:p>
          </p:txBody>
        </p:sp>
        <p:grpSp>
          <p:nvGrpSpPr>
            <p:cNvPr id="18" name="Group 17">
              <a:extLst>
                <a:ext uri="{FF2B5EF4-FFF2-40B4-BE49-F238E27FC236}">
                  <a16:creationId xmlns:a16="http://schemas.microsoft.com/office/drawing/2014/main" id="{64026B7C-11D8-4A02-958F-6154104D1BE9}"/>
                </a:ext>
              </a:extLst>
            </p:cNvPr>
            <p:cNvGrpSpPr/>
            <p:nvPr/>
          </p:nvGrpSpPr>
          <p:grpSpPr>
            <a:xfrm>
              <a:off x="5764213" y="1416217"/>
              <a:ext cx="652462" cy="652462"/>
              <a:chOff x="5764213" y="1416217"/>
              <a:chExt cx="652462" cy="652462"/>
            </a:xfrm>
          </p:grpSpPr>
          <p:sp>
            <p:nvSpPr>
              <p:cNvPr id="19" name="Oval 18">
                <a:extLst>
                  <a:ext uri="{FF2B5EF4-FFF2-40B4-BE49-F238E27FC236}">
                    <a16:creationId xmlns:a16="http://schemas.microsoft.com/office/drawing/2014/main" id="{A6416C06-E53E-4F9C-882F-9B62DF79262D}"/>
                  </a:ext>
                </a:extLst>
              </p:cNvPr>
              <p:cNvSpPr/>
              <p:nvPr/>
            </p:nvSpPr>
            <p:spPr bwMode="auto">
              <a:xfrm rot="16200000">
                <a:off x="5764213" y="1416217"/>
                <a:ext cx="652462" cy="652462"/>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defRPr/>
                </a:pPr>
                <a:r>
                  <a:rPr lang="en-US" sz="2353">
                    <a:gradFill>
                      <a:gsLst>
                        <a:gs pos="0">
                          <a:srgbClr val="FFFFFF"/>
                        </a:gs>
                        <a:gs pos="100000">
                          <a:srgbClr val="FFFFFF"/>
                        </a:gs>
                      </a:gsLst>
                      <a:lin ang="5400000" scaled="0"/>
                    </a:gradFill>
                    <a:latin typeface="Segoe UI Semilight"/>
                    <a:ea typeface="Segoe UI" pitchFamily="34" charset="0"/>
                    <a:cs typeface="Segoe UI" pitchFamily="34" charset="0"/>
                  </a:rPr>
                  <a:t>z</a:t>
                </a:r>
              </a:p>
            </p:txBody>
          </p:sp>
          <p:sp>
            <p:nvSpPr>
              <p:cNvPr id="20" name="Freeform 5">
                <a:extLst>
                  <a:ext uri="{FF2B5EF4-FFF2-40B4-BE49-F238E27FC236}">
                    <a16:creationId xmlns:a16="http://schemas.microsoft.com/office/drawing/2014/main" id="{FD638023-A338-4150-BC7D-E51A7C5E2B18}"/>
                  </a:ext>
                </a:extLst>
              </p:cNvPr>
              <p:cNvSpPr>
                <a:spLocks noEditPoints="1"/>
              </p:cNvSpPr>
              <p:nvPr/>
            </p:nvSpPr>
            <p:spPr bwMode="auto">
              <a:xfrm>
                <a:off x="5925858" y="1580203"/>
                <a:ext cx="343330" cy="367424"/>
              </a:xfrm>
              <a:custGeom>
                <a:avLst/>
                <a:gdLst>
                  <a:gd name="T0" fmla="*/ 90 w 315"/>
                  <a:gd name="T1" fmla="*/ 204 h 338"/>
                  <a:gd name="T2" fmla="*/ 112 w 315"/>
                  <a:gd name="T3" fmla="*/ 227 h 338"/>
                  <a:gd name="T4" fmla="*/ 202 w 315"/>
                  <a:gd name="T5" fmla="*/ 227 h 338"/>
                  <a:gd name="T6" fmla="*/ 225 w 315"/>
                  <a:gd name="T7" fmla="*/ 204 h 338"/>
                  <a:gd name="T8" fmla="*/ 90 w 315"/>
                  <a:gd name="T9" fmla="*/ 107 h 338"/>
                  <a:gd name="T10" fmla="*/ 112 w 315"/>
                  <a:gd name="T11" fmla="*/ 130 h 338"/>
                  <a:gd name="T12" fmla="*/ 180 w 315"/>
                  <a:gd name="T13" fmla="*/ 152 h 338"/>
                  <a:gd name="T14" fmla="*/ 202 w 315"/>
                  <a:gd name="T15" fmla="*/ 130 h 338"/>
                  <a:gd name="T16" fmla="*/ 67 w 315"/>
                  <a:gd name="T17" fmla="*/ 293 h 338"/>
                  <a:gd name="T18" fmla="*/ 22 w 315"/>
                  <a:gd name="T19" fmla="*/ 242 h 338"/>
                  <a:gd name="T20" fmla="*/ 0 w 315"/>
                  <a:gd name="T21" fmla="*/ 180 h 338"/>
                  <a:gd name="T22" fmla="*/ 22 w 315"/>
                  <a:gd name="T23" fmla="*/ 102 h 338"/>
                  <a:gd name="T24" fmla="*/ 67 w 315"/>
                  <a:gd name="T25" fmla="*/ 45 h 338"/>
                  <a:gd name="T26" fmla="*/ 157 w 315"/>
                  <a:gd name="T27" fmla="*/ 45 h 338"/>
                  <a:gd name="T28" fmla="*/ 247 w 315"/>
                  <a:gd name="T29" fmla="*/ 293 h 338"/>
                  <a:gd name="T30" fmla="*/ 292 w 315"/>
                  <a:gd name="T31" fmla="*/ 242 h 338"/>
                  <a:gd name="T32" fmla="*/ 315 w 315"/>
                  <a:gd name="T33" fmla="*/ 180 h 338"/>
                  <a:gd name="T34" fmla="*/ 292 w 315"/>
                  <a:gd name="T35" fmla="*/ 102 h 338"/>
                  <a:gd name="T36" fmla="*/ 247 w 315"/>
                  <a:gd name="T37" fmla="*/ 45 h 338"/>
                  <a:gd name="T38" fmla="*/ 157 w 315"/>
                  <a:gd name="T39" fmla="*/ 45 h 338"/>
                  <a:gd name="T40" fmla="*/ 23 w 315"/>
                  <a:gd name="T41" fmla="*/ 231 h 338"/>
                  <a:gd name="T42" fmla="*/ 247 w 315"/>
                  <a:gd name="T43" fmla="*/ 247 h 338"/>
                  <a:gd name="T44" fmla="*/ 67 w 315"/>
                  <a:gd name="T45" fmla="*/ 46 h 338"/>
                  <a:gd name="T46" fmla="*/ 247 w 315"/>
                  <a:gd name="T47" fmla="*/ 46 h 338"/>
                  <a:gd name="T48" fmla="*/ 123 w 315"/>
                  <a:gd name="T49" fmla="*/ 293 h 338"/>
                  <a:gd name="T50" fmla="*/ 67 w 315"/>
                  <a:gd name="T51" fmla="*/ 293 h 338"/>
                  <a:gd name="T52" fmla="*/ 101 w 315"/>
                  <a:gd name="T53" fmla="*/ 338 h 338"/>
                  <a:gd name="T54" fmla="*/ 157 w 315"/>
                  <a:gd name="T55" fmla="*/ 315 h 338"/>
                  <a:gd name="T56" fmla="*/ 157 w 315"/>
                  <a:gd name="T57" fmla="*/ 293 h 338"/>
                  <a:gd name="T58" fmla="*/ 180 w 315"/>
                  <a:gd name="T59" fmla="*/ 338 h 338"/>
                  <a:gd name="T60" fmla="*/ 247 w 315"/>
                  <a:gd name="T61" fmla="*/ 304 h 338"/>
                  <a:gd name="T62" fmla="*/ 213 w 315"/>
                  <a:gd name="T63" fmla="*/ 293 h 338"/>
                  <a:gd name="T64" fmla="*/ 191 w 315"/>
                  <a:gd name="T65" fmla="*/ 293 h 338"/>
                  <a:gd name="T66" fmla="*/ 213 w 315"/>
                  <a:gd name="T67" fmla="*/ 293 h 338"/>
                  <a:gd name="T68" fmla="*/ 202 w 315"/>
                  <a:gd name="T69" fmla="*/ 57 h 338"/>
                  <a:gd name="T70" fmla="*/ 202 w 315"/>
                  <a:gd name="T71" fmla="*/ 35 h 338"/>
                  <a:gd name="T72" fmla="*/ 247 w 315"/>
                  <a:gd name="T73" fmla="*/ 107 h 338"/>
                  <a:gd name="T74" fmla="*/ 225 w 315"/>
                  <a:gd name="T75" fmla="*/ 107 h 338"/>
                  <a:gd name="T76" fmla="*/ 247 w 315"/>
                  <a:gd name="T77" fmla="*/ 107 h 338"/>
                  <a:gd name="T78" fmla="*/ 258 w 315"/>
                  <a:gd name="T79" fmla="*/ 193 h 338"/>
                  <a:gd name="T80" fmla="*/ 258 w 315"/>
                  <a:gd name="T81" fmla="*/ 171 h 338"/>
                  <a:gd name="T82" fmla="*/ 112 w 315"/>
                  <a:gd name="T83" fmla="*/ 282 h 338"/>
                  <a:gd name="T84" fmla="*/ 112 w 315"/>
                  <a:gd name="T85" fmla="*/ 304 h 338"/>
                  <a:gd name="T86" fmla="*/ 112 w 315"/>
                  <a:gd name="T87" fmla="*/ 282 h 338"/>
                  <a:gd name="T88" fmla="*/ 123 w 315"/>
                  <a:gd name="T89" fmla="*/ 46 h 338"/>
                  <a:gd name="T90" fmla="*/ 101 w 315"/>
                  <a:gd name="T91" fmla="*/ 46 h 338"/>
                  <a:gd name="T92" fmla="*/ 78 w 315"/>
                  <a:gd name="T93" fmla="*/ 96 h 338"/>
                  <a:gd name="T94" fmla="*/ 78 w 315"/>
                  <a:gd name="T95" fmla="*/ 118 h 338"/>
                  <a:gd name="T96" fmla="*/ 78 w 315"/>
                  <a:gd name="T97" fmla="*/ 96 h 338"/>
                  <a:gd name="T98" fmla="*/ 67 w 315"/>
                  <a:gd name="T99" fmla="*/ 182 h 338"/>
                  <a:gd name="T100" fmla="*/ 45 w 315"/>
                  <a:gd name="T101" fmla="*/ 182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15" h="338">
                    <a:moveTo>
                      <a:pt x="67" y="182"/>
                    </a:moveTo>
                    <a:cubicBezTo>
                      <a:pt x="79" y="182"/>
                      <a:pt x="90" y="192"/>
                      <a:pt x="90" y="204"/>
                    </a:cubicBezTo>
                    <a:cubicBezTo>
                      <a:pt x="90" y="204"/>
                      <a:pt x="90" y="204"/>
                      <a:pt x="90" y="204"/>
                    </a:cubicBezTo>
                    <a:cubicBezTo>
                      <a:pt x="90" y="217"/>
                      <a:pt x="100" y="227"/>
                      <a:pt x="112" y="227"/>
                    </a:cubicBezTo>
                    <a:cubicBezTo>
                      <a:pt x="157" y="227"/>
                      <a:pt x="157" y="227"/>
                      <a:pt x="157" y="227"/>
                    </a:cubicBezTo>
                    <a:cubicBezTo>
                      <a:pt x="202" y="227"/>
                      <a:pt x="202" y="227"/>
                      <a:pt x="202" y="227"/>
                    </a:cubicBezTo>
                    <a:cubicBezTo>
                      <a:pt x="214" y="227"/>
                      <a:pt x="225" y="217"/>
                      <a:pt x="225" y="204"/>
                    </a:cubicBezTo>
                    <a:cubicBezTo>
                      <a:pt x="225" y="204"/>
                      <a:pt x="225" y="204"/>
                      <a:pt x="225" y="204"/>
                    </a:cubicBezTo>
                    <a:cubicBezTo>
                      <a:pt x="225" y="192"/>
                      <a:pt x="235" y="182"/>
                      <a:pt x="247" y="182"/>
                    </a:cubicBezTo>
                    <a:moveTo>
                      <a:pt x="90" y="107"/>
                    </a:moveTo>
                    <a:cubicBezTo>
                      <a:pt x="102" y="107"/>
                      <a:pt x="112" y="117"/>
                      <a:pt x="112" y="130"/>
                    </a:cubicBezTo>
                    <a:cubicBezTo>
                      <a:pt x="112" y="130"/>
                      <a:pt x="112" y="130"/>
                      <a:pt x="112" y="130"/>
                    </a:cubicBezTo>
                    <a:cubicBezTo>
                      <a:pt x="112" y="142"/>
                      <a:pt x="122" y="152"/>
                      <a:pt x="135" y="152"/>
                    </a:cubicBezTo>
                    <a:cubicBezTo>
                      <a:pt x="180" y="152"/>
                      <a:pt x="180" y="152"/>
                      <a:pt x="180" y="152"/>
                    </a:cubicBezTo>
                    <a:cubicBezTo>
                      <a:pt x="192" y="152"/>
                      <a:pt x="202" y="142"/>
                      <a:pt x="202" y="130"/>
                    </a:cubicBezTo>
                    <a:cubicBezTo>
                      <a:pt x="202" y="130"/>
                      <a:pt x="202" y="130"/>
                      <a:pt x="202" y="130"/>
                    </a:cubicBezTo>
                    <a:cubicBezTo>
                      <a:pt x="202" y="117"/>
                      <a:pt x="212" y="107"/>
                      <a:pt x="224" y="107"/>
                    </a:cubicBezTo>
                    <a:moveTo>
                      <a:pt x="67" y="293"/>
                    </a:moveTo>
                    <a:cubicBezTo>
                      <a:pt x="67" y="293"/>
                      <a:pt x="67" y="292"/>
                      <a:pt x="67" y="292"/>
                    </a:cubicBezTo>
                    <a:cubicBezTo>
                      <a:pt x="42" y="289"/>
                      <a:pt x="22" y="268"/>
                      <a:pt x="22" y="242"/>
                    </a:cubicBezTo>
                    <a:cubicBezTo>
                      <a:pt x="22" y="238"/>
                      <a:pt x="22" y="235"/>
                      <a:pt x="23" y="231"/>
                    </a:cubicBezTo>
                    <a:cubicBezTo>
                      <a:pt x="9" y="219"/>
                      <a:pt x="0" y="201"/>
                      <a:pt x="0" y="180"/>
                    </a:cubicBezTo>
                    <a:cubicBezTo>
                      <a:pt x="0" y="158"/>
                      <a:pt x="11" y="138"/>
                      <a:pt x="28" y="126"/>
                    </a:cubicBezTo>
                    <a:cubicBezTo>
                      <a:pt x="24" y="118"/>
                      <a:pt x="22" y="110"/>
                      <a:pt x="22" y="102"/>
                    </a:cubicBezTo>
                    <a:cubicBezTo>
                      <a:pt x="22" y="74"/>
                      <a:pt x="41" y="52"/>
                      <a:pt x="67" y="46"/>
                    </a:cubicBezTo>
                    <a:cubicBezTo>
                      <a:pt x="67" y="46"/>
                      <a:pt x="67" y="46"/>
                      <a:pt x="67" y="45"/>
                    </a:cubicBezTo>
                    <a:cubicBezTo>
                      <a:pt x="67" y="20"/>
                      <a:pt x="87" y="0"/>
                      <a:pt x="112" y="0"/>
                    </a:cubicBezTo>
                    <a:cubicBezTo>
                      <a:pt x="137" y="0"/>
                      <a:pt x="157" y="20"/>
                      <a:pt x="157" y="45"/>
                    </a:cubicBezTo>
                    <a:cubicBezTo>
                      <a:pt x="157" y="293"/>
                      <a:pt x="157" y="293"/>
                      <a:pt x="157" y="293"/>
                    </a:cubicBezTo>
                    <a:moveTo>
                      <a:pt x="247" y="293"/>
                    </a:moveTo>
                    <a:cubicBezTo>
                      <a:pt x="247" y="293"/>
                      <a:pt x="247" y="292"/>
                      <a:pt x="247" y="292"/>
                    </a:cubicBezTo>
                    <a:cubicBezTo>
                      <a:pt x="272" y="289"/>
                      <a:pt x="292" y="268"/>
                      <a:pt x="292" y="242"/>
                    </a:cubicBezTo>
                    <a:cubicBezTo>
                      <a:pt x="292" y="238"/>
                      <a:pt x="292" y="235"/>
                      <a:pt x="291" y="231"/>
                    </a:cubicBezTo>
                    <a:cubicBezTo>
                      <a:pt x="305" y="219"/>
                      <a:pt x="315" y="201"/>
                      <a:pt x="315" y="180"/>
                    </a:cubicBezTo>
                    <a:cubicBezTo>
                      <a:pt x="315" y="158"/>
                      <a:pt x="303" y="138"/>
                      <a:pt x="286" y="126"/>
                    </a:cubicBezTo>
                    <a:cubicBezTo>
                      <a:pt x="290" y="118"/>
                      <a:pt x="292" y="110"/>
                      <a:pt x="292" y="102"/>
                    </a:cubicBezTo>
                    <a:cubicBezTo>
                      <a:pt x="292" y="74"/>
                      <a:pt x="273" y="52"/>
                      <a:pt x="247" y="46"/>
                    </a:cubicBezTo>
                    <a:cubicBezTo>
                      <a:pt x="247" y="46"/>
                      <a:pt x="247" y="46"/>
                      <a:pt x="247" y="45"/>
                    </a:cubicBezTo>
                    <a:cubicBezTo>
                      <a:pt x="247" y="20"/>
                      <a:pt x="227" y="0"/>
                      <a:pt x="202" y="0"/>
                    </a:cubicBezTo>
                    <a:cubicBezTo>
                      <a:pt x="177" y="0"/>
                      <a:pt x="157" y="20"/>
                      <a:pt x="157" y="45"/>
                    </a:cubicBezTo>
                    <a:cubicBezTo>
                      <a:pt x="157" y="293"/>
                      <a:pt x="157" y="293"/>
                      <a:pt x="157" y="293"/>
                    </a:cubicBezTo>
                    <a:moveTo>
                      <a:pt x="23" y="231"/>
                    </a:moveTo>
                    <a:cubicBezTo>
                      <a:pt x="35" y="241"/>
                      <a:pt x="50" y="247"/>
                      <a:pt x="67" y="247"/>
                    </a:cubicBezTo>
                    <a:moveTo>
                      <a:pt x="247" y="247"/>
                    </a:moveTo>
                    <a:cubicBezTo>
                      <a:pt x="264" y="247"/>
                      <a:pt x="279" y="241"/>
                      <a:pt x="291" y="231"/>
                    </a:cubicBezTo>
                    <a:moveTo>
                      <a:pt x="67" y="46"/>
                    </a:moveTo>
                    <a:cubicBezTo>
                      <a:pt x="101" y="46"/>
                      <a:pt x="101" y="46"/>
                      <a:pt x="101" y="46"/>
                    </a:cubicBezTo>
                    <a:moveTo>
                      <a:pt x="247" y="46"/>
                    </a:moveTo>
                    <a:cubicBezTo>
                      <a:pt x="213" y="46"/>
                      <a:pt x="213" y="46"/>
                      <a:pt x="213" y="46"/>
                    </a:cubicBezTo>
                    <a:moveTo>
                      <a:pt x="123" y="293"/>
                    </a:moveTo>
                    <a:cubicBezTo>
                      <a:pt x="191" y="293"/>
                      <a:pt x="191" y="293"/>
                      <a:pt x="191" y="293"/>
                    </a:cubicBezTo>
                    <a:moveTo>
                      <a:pt x="67" y="293"/>
                    </a:moveTo>
                    <a:cubicBezTo>
                      <a:pt x="67" y="304"/>
                      <a:pt x="67" y="304"/>
                      <a:pt x="67" y="304"/>
                    </a:cubicBezTo>
                    <a:cubicBezTo>
                      <a:pt x="67" y="323"/>
                      <a:pt x="82" y="338"/>
                      <a:pt x="101" y="338"/>
                    </a:cubicBezTo>
                    <a:cubicBezTo>
                      <a:pt x="135" y="338"/>
                      <a:pt x="135" y="338"/>
                      <a:pt x="135" y="338"/>
                    </a:cubicBezTo>
                    <a:cubicBezTo>
                      <a:pt x="147" y="338"/>
                      <a:pt x="157" y="328"/>
                      <a:pt x="157" y="315"/>
                    </a:cubicBezTo>
                    <a:cubicBezTo>
                      <a:pt x="157" y="293"/>
                      <a:pt x="157" y="293"/>
                      <a:pt x="157" y="293"/>
                    </a:cubicBezTo>
                    <a:moveTo>
                      <a:pt x="157" y="293"/>
                    </a:moveTo>
                    <a:cubicBezTo>
                      <a:pt x="157" y="315"/>
                      <a:pt x="157" y="315"/>
                      <a:pt x="157" y="315"/>
                    </a:cubicBezTo>
                    <a:cubicBezTo>
                      <a:pt x="157" y="328"/>
                      <a:pt x="167" y="338"/>
                      <a:pt x="180" y="338"/>
                    </a:cubicBezTo>
                    <a:cubicBezTo>
                      <a:pt x="213" y="338"/>
                      <a:pt x="213" y="338"/>
                      <a:pt x="213" y="338"/>
                    </a:cubicBezTo>
                    <a:cubicBezTo>
                      <a:pt x="232" y="338"/>
                      <a:pt x="247" y="323"/>
                      <a:pt x="247" y="304"/>
                    </a:cubicBezTo>
                    <a:cubicBezTo>
                      <a:pt x="247" y="293"/>
                      <a:pt x="247" y="293"/>
                      <a:pt x="247" y="293"/>
                    </a:cubicBezTo>
                    <a:moveTo>
                      <a:pt x="213" y="293"/>
                    </a:moveTo>
                    <a:cubicBezTo>
                      <a:pt x="213" y="299"/>
                      <a:pt x="208" y="304"/>
                      <a:pt x="202" y="304"/>
                    </a:cubicBezTo>
                    <a:cubicBezTo>
                      <a:pt x="196" y="304"/>
                      <a:pt x="191" y="299"/>
                      <a:pt x="191" y="293"/>
                    </a:cubicBezTo>
                    <a:cubicBezTo>
                      <a:pt x="191" y="287"/>
                      <a:pt x="196" y="282"/>
                      <a:pt x="202" y="282"/>
                    </a:cubicBezTo>
                    <a:cubicBezTo>
                      <a:pt x="208" y="282"/>
                      <a:pt x="213" y="287"/>
                      <a:pt x="213" y="293"/>
                    </a:cubicBezTo>
                    <a:close/>
                    <a:moveTo>
                      <a:pt x="213" y="46"/>
                    </a:moveTo>
                    <a:cubicBezTo>
                      <a:pt x="213" y="52"/>
                      <a:pt x="208" y="57"/>
                      <a:pt x="202" y="57"/>
                    </a:cubicBezTo>
                    <a:cubicBezTo>
                      <a:pt x="196" y="57"/>
                      <a:pt x="191" y="52"/>
                      <a:pt x="191" y="46"/>
                    </a:cubicBezTo>
                    <a:cubicBezTo>
                      <a:pt x="191" y="40"/>
                      <a:pt x="196" y="35"/>
                      <a:pt x="202" y="35"/>
                    </a:cubicBezTo>
                    <a:cubicBezTo>
                      <a:pt x="208" y="35"/>
                      <a:pt x="213" y="40"/>
                      <a:pt x="213" y="46"/>
                    </a:cubicBezTo>
                    <a:close/>
                    <a:moveTo>
                      <a:pt x="247" y="107"/>
                    </a:moveTo>
                    <a:cubicBezTo>
                      <a:pt x="247" y="113"/>
                      <a:pt x="242" y="118"/>
                      <a:pt x="236" y="118"/>
                    </a:cubicBezTo>
                    <a:cubicBezTo>
                      <a:pt x="230" y="118"/>
                      <a:pt x="225" y="113"/>
                      <a:pt x="225" y="107"/>
                    </a:cubicBezTo>
                    <a:cubicBezTo>
                      <a:pt x="225" y="101"/>
                      <a:pt x="230" y="96"/>
                      <a:pt x="236" y="96"/>
                    </a:cubicBezTo>
                    <a:cubicBezTo>
                      <a:pt x="242" y="96"/>
                      <a:pt x="247" y="101"/>
                      <a:pt x="247" y="107"/>
                    </a:cubicBezTo>
                    <a:close/>
                    <a:moveTo>
                      <a:pt x="269" y="182"/>
                    </a:moveTo>
                    <a:cubicBezTo>
                      <a:pt x="269" y="188"/>
                      <a:pt x="264" y="193"/>
                      <a:pt x="258" y="193"/>
                    </a:cubicBezTo>
                    <a:cubicBezTo>
                      <a:pt x="252" y="193"/>
                      <a:pt x="247" y="188"/>
                      <a:pt x="247" y="182"/>
                    </a:cubicBezTo>
                    <a:cubicBezTo>
                      <a:pt x="247" y="176"/>
                      <a:pt x="252" y="171"/>
                      <a:pt x="258" y="171"/>
                    </a:cubicBezTo>
                    <a:cubicBezTo>
                      <a:pt x="264" y="171"/>
                      <a:pt x="269" y="176"/>
                      <a:pt x="269" y="182"/>
                    </a:cubicBezTo>
                    <a:close/>
                    <a:moveTo>
                      <a:pt x="112" y="282"/>
                    </a:moveTo>
                    <a:cubicBezTo>
                      <a:pt x="118" y="282"/>
                      <a:pt x="123" y="287"/>
                      <a:pt x="123" y="293"/>
                    </a:cubicBezTo>
                    <a:cubicBezTo>
                      <a:pt x="123" y="299"/>
                      <a:pt x="118" y="304"/>
                      <a:pt x="112" y="304"/>
                    </a:cubicBezTo>
                    <a:cubicBezTo>
                      <a:pt x="106" y="304"/>
                      <a:pt x="101" y="299"/>
                      <a:pt x="101" y="293"/>
                    </a:cubicBezTo>
                    <a:cubicBezTo>
                      <a:pt x="101" y="287"/>
                      <a:pt x="106" y="282"/>
                      <a:pt x="112" y="282"/>
                    </a:cubicBezTo>
                    <a:close/>
                    <a:moveTo>
                      <a:pt x="112" y="35"/>
                    </a:moveTo>
                    <a:cubicBezTo>
                      <a:pt x="118" y="35"/>
                      <a:pt x="123" y="40"/>
                      <a:pt x="123" y="46"/>
                    </a:cubicBezTo>
                    <a:cubicBezTo>
                      <a:pt x="123" y="52"/>
                      <a:pt x="118" y="57"/>
                      <a:pt x="112" y="57"/>
                    </a:cubicBezTo>
                    <a:cubicBezTo>
                      <a:pt x="106" y="57"/>
                      <a:pt x="101" y="52"/>
                      <a:pt x="101" y="46"/>
                    </a:cubicBezTo>
                    <a:cubicBezTo>
                      <a:pt x="101" y="40"/>
                      <a:pt x="106" y="35"/>
                      <a:pt x="112" y="35"/>
                    </a:cubicBezTo>
                    <a:close/>
                    <a:moveTo>
                      <a:pt x="78" y="96"/>
                    </a:moveTo>
                    <a:cubicBezTo>
                      <a:pt x="84" y="96"/>
                      <a:pt x="89" y="101"/>
                      <a:pt x="89" y="107"/>
                    </a:cubicBezTo>
                    <a:cubicBezTo>
                      <a:pt x="89" y="113"/>
                      <a:pt x="84" y="118"/>
                      <a:pt x="78" y="118"/>
                    </a:cubicBezTo>
                    <a:cubicBezTo>
                      <a:pt x="72" y="118"/>
                      <a:pt x="67" y="113"/>
                      <a:pt x="67" y="107"/>
                    </a:cubicBezTo>
                    <a:cubicBezTo>
                      <a:pt x="67" y="101"/>
                      <a:pt x="72" y="96"/>
                      <a:pt x="78" y="96"/>
                    </a:cubicBezTo>
                    <a:close/>
                    <a:moveTo>
                      <a:pt x="56" y="171"/>
                    </a:moveTo>
                    <a:cubicBezTo>
                      <a:pt x="62" y="171"/>
                      <a:pt x="67" y="176"/>
                      <a:pt x="67" y="182"/>
                    </a:cubicBezTo>
                    <a:cubicBezTo>
                      <a:pt x="67" y="188"/>
                      <a:pt x="62" y="193"/>
                      <a:pt x="56" y="193"/>
                    </a:cubicBezTo>
                    <a:cubicBezTo>
                      <a:pt x="50" y="193"/>
                      <a:pt x="45" y="188"/>
                      <a:pt x="45" y="182"/>
                    </a:cubicBezTo>
                    <a:cubicBezTo>
                      <a:pt x="45" y="176"/>
                      <a:pt x="50" y="171"/>
                      <a:pt x="56" y="171"/>
                    </a:cubicBezTo>
                    <a:close/>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a:defRPr/>
                </a:pPr>
                <a:endParaRPr lang="en-US">
                  <a:solidFill>
                    <a:srgbClr val="505050"/>
                  </a:solidFill>
                  <a:latin typeface="Segoe UI Semilight"/>
                </a:endParaRPr>
              </a:p>
            </p:txBody>
          </p:sp>
        </p:grpSp>
      </p:grpSp>
    </p:spTree>
    <p:extLst>
      <p:ext uri="{BB962C8B-B14F-4D97-AF65-F5344CB8AC3E}">
        <p14:creationId xmlns:p14="http://schemas.microsoft.com/office/powerpoint/2010/main" val="2838439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565BE7-DA31-4AD8-BEB0-5E8D2CB0F360}"/>
              </a:ext>
            </a:extLst>
          </p:cNvPr>
          <p:cNvSpPr>
            <a:spLocks noGrp="1"/>
          </p:cNvSpPr>
          <p:nvPr>
            <p:ph type="title"/>
          </p:nvPr>
        </p:nvSpPr>
        <p:spPr>
          <a:xfrm>
            <a:off x="269238" y="3044279"/>
            <a:ext cx="11653523" cy="769441"/>
          </a:xfrm>
        </p:spPr>
        <p:txBody>
          <a:bodyPr/>
          <a:lstStyle/>
          <a:p>
            <a:pPr algn="ctr"/>
            <a:r>
              <a:rPr lang="en-US" sz="4000" dirty="0"/>
              <a:t>On-premises &amp; hybrid</a:t>
            </a:r>
          </a:p>
        </p:txBody>
      </p:sp>
    </p:spTree>
    <p:extLst>
      <p:ext uri="{BB962C8B-B14F-4D97-AF65-F5344CB8AC3E}">
        <p14:creationId xmlns:p14="http://schemas.microsoft.com/office/powerpoint/2010/main" val="3688754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Rectangle 117">
            <a:extLst>
              <a:ext uri="{FF2B5EF4-FFF2-40B4-BE49-F238E27FC236}">
                <a16:creationId xmlns:a16="http://schemas.microsoft.com/office/drawing/2014/main" id="{0BBD927A-D7BE-1A47-B46A-C1C6DF81A889}"/>
              </a:ext>
            </a:extLst>
          </p:cNvPr>
          <p:cNvSpPr/>
          <p:nvPr/>
        </p:nvSpPr>
        <p:spPr bwMode="auto">
          <a:xfrm>
            <a:off x="0" y="1324948"/>
            <a:ext cx="12192000" cy="5533052"/>
          </a:xfrm>
          <a:prstGeom prst="rect">
            <a:avLst/>
          </a:prstGeom>
          <a:solidFill>
            <a:srgbClr val="EBEBEB"/>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29" name="Straight Connector 28">
            <a:extLst>
              <a:ext uri="{FF2B5EF4-FFF2-40B4-BE49-F238E27FC236}">
                <a16:creationId xmlns:a16="http://schemas.microsoft.com/office/drawing/2014/main" id="{58F4F72E-B980-854B-A820-9577646DB1C1}"/>
              </a:ext>
            </a:extLst>
          </p:cNvPr>
          <p:cNvCxnSpPr/>
          <p:nvPr/>
        </p:nvCxnSpPr>
        <p:spPr>
          <a:xfrm>
            <a:off x="4140200" y="1523200"/>
            <a:ext cx="0" cy="4937760"/>
          </a:xfrm>
          <a:prstGeom prst="line">
            <a:avLst/>
          </a:prstGeom>
          <a:ln>
            <a:solidFill>
              <a:srgbClr val="75757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4" name="Straight Connector 323">
            <a:extLst>
              <a:ext uri="{FF2B5EF4-FFF2-40B4-BE49-F238E27FC236}">
                <a16:creationId xmlns:a16="http://schemas.microsoft.com/office/drawing/2014/main" id="{16CA4950-4665-DE48-8042-8F244BF1BA4B}"/>
              </a:ext>
            </a:extLst>
          </p:cNvPr>
          <p:cNvCxnSpPr/>
          <p:nvPr/>
        </p:nvCxnSpPr>
        <p:spPr>
          <a:xfrm>
            <a:off x="8051800" y="1523200"/>
            <a:ext cx="0" cy="4937760"/>
          </a:xfrm>
          <a:prstGeom prst="line">
            <a:avLst/>
          </a:prstGeom>
          <a:ln>
            <a:solidFill>
              <a:srgbClr val="757575"/>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21EF42A5-D378-43D0-B1E1-B3CC8DA47BE2}"/>
              </a:ext>
            </a:extLst>
          </p:cNvPr>
          <p:cNvSpPr txBox="1"/>
          <p:nvPr/>
        </p:nvSpPr>
        <p:spPr>
          <a:xfrm>
            <a:off x="4601472" y="1484735"/>
            <a:ext cx="3000599" cy="58477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77D7"/>
                </a:solidFill>
                <a:effectLst/>
                <a:uLnTx/>
                <a:uFillTx/>
                <a:latin typeface="Segoe UI Semibold" panose="020B0502040204020203" pitchFamily="34" charset="0"/>
                <a:ea typeface="+mn-ea"/>
                <a:cs typeface="Segoe UI Semibold" panose="020B0502040204020203" pitchFamily="34" charset="0"/>
              </a:rPr>
              <a:t>Managed SQL Server, Spark and data lake</a:t>
            </a:r>
          </a:p>
        </p:txBody>
      </p:sp>
      <p:sp>
        <p:nvSpPr>
          <p:cNvPr id="111" name="TextBox 110">
            <a:extLst>
              <a:ext uri="{FF2B5EF4-FFF2-40B4-BE49-F238E27FC236}">
                <a16:creationId xmlns:a16="http://schemas.microsoft.com/office/drawing/2014/main" id="{FD671B07-54DB-9048-BC27-1DC9D311CAA2}"/>
              </a:ext>
            </a:extLst>
          </p:cNvPr>
          <p:cNvSpPr txBox="1"/>
          <p:nvPr/>
        </p:nvSpPr>
        <p:spPr>
          <a:xfrm>
            <a:off x="4477137" y="5892620"/>
            <a:ext cx="3466328" cy="116955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Store high volume data in a data lake and access it easily using either SQL or Spark</a:t>
            </a:r>
          </a:p>
          <a:p>
            <a:pPr marL="0" marR="0" lvl="0" indent="0" algn="l" defTabSz="4572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Management services, admin portal, and integrated security make it all easy to manage</a:t>
            </a:r>
          </a:p>
          <a:p>
            <a:pPr marL="0" marR="0" lvl="0" indent="0" algn="l" defTabSz="457200" rtl="0" eaLnBrk="1" fontAlgn="auto" latinLnBrk="0" hangingPunct="1">
              <a:lnSpc>
                <a:spcPct val="100000"/>
              </a:lnSpc>
              <a:spcBef>
                <a:spcPts val="0"/>
              </a:spcBef>
              <a:spcAft>
                <a:spcPts val="60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188" name="Rectangle 187">
            <a:extLst>
              <a:ext uri="{FF2B5EF4-FFF2-40B4-BE49-F238E27FC236}">
                <a16:creationId xmlns:a16="http://schemas.microsoft.com/office/drawing/2014/main" id="{D603C2D0-6400-C448-BA15-49D0AD68433C}"/>
              </a:ext>
            </a:extLst>
          </p:cNvPr>
          <p:cNvSpPr/>
          <p:nvPr/>
        </p:nvSpPr>
        <p:spPr>
          <a:xfrm>
            <a:off x="4713998" y="3106983"/>
            <a:ext cx="1290130" cy="506450"/>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SQL Server </a:t>
            </a:r>
          </a:p>
        </p:txBody>
      </p:sp>
      <p:sp>
        <p:nvSpPr>
          <p:cNvPr id="24" name="TextBox 23">
            <a:extLst>
              <a:ext uri="{FF2B5EF4-FFF2-40B4-BE49-F238E27FC236}">
                <a16:creationId xmlns:a16="http://schemas.microsoft.com/office/drawing/2014/main" id="{44565CAF-231F-49AB-9EC9-739AB973B4EB}"/>
              </a:ext>
            </a:extLst>
          </p:cNvPr>
          <p:cNvSpPr txBox="1"/>
          <p:nvPr/>
        </p:nvSpPr>
        <p:spPr>
          <a:xfrm>
            <a:off x="699924" y="1484735"/>
            <a:ext cx="3043944" cy="338554"/>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77D7"/>
                </a:solidFill>
                <a:effectLst/>
                <a:uLnTx/>
                <a:uFillTx/>
                <a:latin typeface="Segoe UI Semibold" panose="020B0502040204020203" pitchFamily="34" charset="0"/>
                <a:ea typeface="+mn-ea"/>
                <a:cs typeface="Segoe UI Semibold" panose="020B0502040204020203" pitchFamily="34" charset="0"/>
              </a:rPr>
              <a:t>Data virtualization</a:t>
            </a:r>
          </a:p>
        </p:txBody>
      </p:sp>
      <p:sp>
        <p:nvSpPr>
          <p:cNvPr id="69" name="TextBox 68">
            <a:extLst>
              <a:ext uri="{FF2B5EF4-FFF2-40B4-BE49-F238E27FC236}">
                <a16:creationId xmlns:a16="http://schemas.microsoft.com/office/drawing/2014/main" id="{909EA6A2-FB82-EA49-99C0-0AE167BE263F}"/>
              </a:ext>
            </a:extLst>
          </p:cNvPr>
          <p:cNvSpPr txBox="1"/>
          <p:nvPr/>
        </p:nvSpPr>
        <p:spPr>
          <a:xfrm>
            <a:off x="677387" y="5877958"/>
            <a:ext cx="3208767" cy="907941"/>
          </a:xfrm>
          <a:prstGeom prst="rect">
            <a:avLst/>
          </a:prstGeom>
          <a:noFill/>
        </p:spPr>
        <p:txBody>
          <a:bodyPr wrap="square" rtlCol="0" anchor="t">
            <a:spAutoFit/>
          </a:bodyPr>
          <a:lstStyle/>
          <a:p>
            <a:pPr marL="0" marR="0" lvl="0" indent="0" algn="l" defTabSz="4572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E6E6E6">
                    <a:lumMod val="10000"/>
                  </a:srgbClr>
                </a:solidFill>
                <a:effectLst/>
                <a:uLnTx/>
                <a:uFillTx/>
                <a:latin typeface="Segoe UI" panose="020B0502040204020203" pitchFamily="34" charset="0"/>
                <a:ea typeface="+mn-ea"/>
                <a:cs typeface="Segoe UI" panose="020B0502040204020203" pitchFamily="34" charset="0"/>
              </a:rPr>
              <a:t>Combine data from many sources without moving or replicating it</a:t>
            </a:r>
          </a:p>
          <a:p>
            <a:pPr marL="0" marR="0" lvl="0" indent="0" algn="l" defTabSz="4572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E6E6E6">
                    <a:lumMod val="10000"/>
                  </a:srgbClr>
                </a:solidFill>
                <a:effectLst/>
                <a:uLnTx/>
                <a:uFillTx/>
                <a:latin typeface="Segoe UI" panose="020B0502040204020203" pitchFamily="34" charset="0"/>
                <a:ea typeface="+mn-ea"/>
                <a:cs typeface="Segoe UI" panose="020B0502040204020203" pitchFamily="34" charset="0"/>
              </a:rPr>
              <a:t>Scale out compute and caching to boost performance</a:t>
            </a:r>
          </a:p>
        </p:txBody>
      </p:sp>
      <p:sp>
        <p:nvSpPr>
          <p:cNvPr id="136" name="Rectangle 135">
            <a:extLst>
              <a:ext uri="{FF2B5EF4-FFF2-40B4-BE49-F238E27FC236}">
                <a16:creationId xmlns:a16="http://schemas.microsoft.com/office/drawing/2014/main" id="{0DD6446B-59B7-B240-B1AB-386ADE3D5BB4}"/>
              </a:ext>
            </a:extLst>
          </p:cNvPr>
          <p:cNvSpPr/>
          <p:nvPr/>
        </p:nvSpPr>
        <p:spPr bwMode="auto">
          <a:xfrm>
            <a:off x="701140" y="3340615"/>
            <a:ext cx="2980534" cy="1071312"/>
          </a:xfrm>
          <a:prstGeom prst="rect">
            <a:avLst/>
          </a:prstGeom>
          <a:noFill/>
          <a:ln w="12700">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1100" b="1" i="0" u="none" strike="noStrike" kern="1200" cap="none" spc="0" normalizeH="0" baseline="0" noProof="0">
              <a:ln>
                <a:noFill/>
              </a:ln>
              <a:solidFill>
                <a:srgbClr val="0078D7"/>
              </a:solidFill>
              <a:effectLst/>
              <a:uLnTx/>
              <a:uFillTx/>
              <a:latin typeface="Segoe UI Semibold" panose="020B0502040204020203" pitchFamily="34" charset="0"/>
              <a:ea typeface="+mn-ea"/>
              <a:cs typeface="Segoe UI Semibold" panose="020B0502040204020203" pitchFamily="34" charset="0"/>
            </a:endParaRPr>
          </a:p>
        </p:txBody>
      </p:sp>
      <p:sp>
        <p:nvSpPr>
          <p:cNvPr id="137" name="TextBox 136">
            <a:extLst>
              <a:ext uri="{FF2B5EF4-FFF2-40B4-BE49-F238E27FC236}">
                <a16:creationId xmlns:a16="http://schemas.microsoft.com/office/drawing/2014/main" id="{996E2F63-C1CF-3247-A85C-66F26332A0D0}"/>
              </a:ext>
            </a:extLst>
          </p:cNvPr>
          <p:cNvSpPr txBox="1"/>
          <p:nvPr/>
        </p:nvSpPr>
        <p:spPr>
          <a:xfrm>
            <a:off x="690513" y="2542448"/>
            <a:ext cx="2980533" cy="289310"/>
          </a:xfrm>
          <a:prstGeom prst="rect">
            <a:avLst/>
          </a:prstGeom>
          <a:noFill/>
          <a:ln>
            <a:noFill/>
          </a:ln>
        </p:spPr>
        <p:txBody>
          <a:bodyPr wrap="square" bIns="73152" rtlCol="0">
            <a:spAutoFit/>
          </a:bodyPr>
          <a:lstStyle>
            <a:defPPr>
              <a:defRPr lang="en-US"/>
            </a:defPPr>
            <a:lvl1pPr marR="0" lvl="0" indent="0" algn="ctr" defTabSz="457200" fontAlgn="auto">
              <a:lnSpc>
                <a:spcPct val="100000"/>
              </a:lnSpc>
              <a:spcBef>
                <a:spcPts val="0"/>
              </a:spcBef>
              <a:spcAft>
                <a:spcPts val="0"/>
              </a:spcAft>
              <a:buClrTx/>
              <a:buSzTx/>
              <a:buFontTx/>
              <a:buNone/>
              <a:tabLst/>
              <a:defRPr kumimoji="0" sz="1000" u="none" strike="noStrike" cap="none" spc="0" normalizeH="0" baseline="0">
                <a:ln>
                  <a:noFill/>
                </a:ln>
                <a:solidFill>
                  <a:srgbClr val="000000"/>
                </a:solidFill>
                <a:effectLst/>
                <a:uLnTx/>
                <a:uFillTx/>
                <a:latin typeface="Segoe UI" panose="020B0502040204020203" pitchFamily="34" charset="0"/>
                <a:cs typeface="Segoe UI" panose="020B05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0078D7"/>
                </a:solidFill>
                <a:effectLst/>
                <a:uLnTx/>
                <a:uFillTx/>
                <a:latin typeface="Segoe UI Semibold" panose="020B0502040204020203" pitchFamily="34" charset="0"/>
                <a:ea typeface="+mn-ea"/>
                <a:cs typeface="Segoe UI Semibold" panose="020B0502040204020203" pitchFamily="34" charset="0"/>
              </a:rPr>
              <a:t>T-SQL</a:t>
            </a:r>
          </a:p>
        </p:txBody>
      </p:sp>
      <p:sp>
        <p:nvSpPr>
          <p:cNvPr id="138" name="TextBox 137">
            <a:extLst>
              <a:ext uri="{FF2B5EF4-FFF2-40B4-BE49-F238E27FC236}">
                <a16:creationId xmlns:a16="http://schemas.microsoft.com/office/drawing/2014/main" id="{D8B24D6B-F35C-0C46-87C9-D7D42C27894E}"/>
              </a:ext>
            </a:extLst>
          </p:cNvPr>
          <p:cNvSpPr txBox="1"/>
          <p:nvPr/>
        </p:nvSpPr>
        <p:spPr>
          <a:xfrm>
            <a:off x="903289" y="2322902"/>
            <a:ext cx="979374" cy="289310"/>
          </a:xfrm>
          <a:prstGeom prst="rect">
            <a:avLst/>
          </a:prstGeom>
          <a:noFill/>
          <a:ln>
            <a:noFill/>
          </a:ln>
        </p:spPr>
        <p:txBody>
          <a:bodyPr wrap="square" bIns="73152" rtlCol="0">
            <a:spAutoFit/>
          </a:bodyPr>
          <a:lstStyle>
            <a:defPPr>
              <a:defRPr lang="en-US"/>
            </a:defPPr>
            <a:lvl1pPr marR="0" lvl="0" indent="0" algn="ctr" defTabSz="457200" fontAlgn="auto">
              <a:lnSpc>
                <a:spcPct val="100000"/>
              </a:lnSpc>
              <a:spcBef>
                <a:spcPts val="0"/>
              </a:spcBef>
              <a:spcAft>
                <a:spcPts val="0"/>
              </a:spcAft>
              <a:buClrTx/>
              <a:buSzTx/>
              <a:buFontTx/>
              <a:buNone/>
              <a:tabLst/>
              <a:defRPr kumimoji="0" sz="1000" u="none" strike="noStrike" cap="none" spc="0" normalizeH="0" baseline="0">
                <a:ln>
                  <a:noFill/>
                </a:ln>
                <a:solidFill>
                  <a:srgbClr val="000000"/>
                </a:solidFill>
                <a:effectLst/>
                <a:uLnTx/>
                <a:uFillTx/>
                <a:latin typeface="Segoe UI" panose="020B0502040204020203" pitchFamily="34" charset="0"/>
                <a:cs typeface="Segoe UI" panose="020B05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0078D7"/>
                </a:solidFill>
                <a:effectLst/>
                <a:uLnTx/>
                <a:uFillTx/>
                <a:latin typeface="Segoe UI Semibold" panose="020B0502040204020203" pitchFamily="34" charset="0"/>
                <a:ea typeface="+mn-ea"/>
                <a:cs typeface="Segoe UI Semibold" panose="020B0502040204020203" pitchFamily="34" charset="0"/>
              </a:rPr>
              <a:t>Analytics</a:t>
            </a:r>
          </a:p>
        </p:txBody>
      </p:sp>
      <p:sp>
        <p:nvSpPr>
          <p:cNvPr id="139" name="TextBox 138">
            <a:extLst>
              <a:ext uri="{FF2B5EF4-FFF2-40B4-BE49-F238E27FC236}">
                <a16:creationId xmlns:a16="http://schemas.microsoft.com/office/drawing/2014/main" id="{7E448BC4-AE39-7F42-9EFA-989CFA41489E}"/>
              </a:ext>
            </a:extLst>
          </p:cNvPr>
          <p:cNvSpPr txBox="1"/>
          <p:nvPr/>
        </p:nvSpPr>
        <p:spPr>
          <a:xfrm>
            <a:off x="2622445" y="2322902"/>
            <a:ext cx="626434" cy="289310"/>
          </a:xfrm>
          <a:prstGeom prst="rect">
            <a:avLst/>
          </a:prstGeom>
          <a:noFill/>
          <a:ln>
            <a:noFill/>
          </a:ln>
        </p:spPr>
        <p:txBody>
          <a:bodyPr wrap="square" bIns="73152" rtlCol="0">
            <a:spAutoFit/>
          </a:bodyPr>
          <a:lstStyle>
            <a:defPPr>
              <a:defRPr lang="en-US"/>
            </a:defPPr>
            <a:lvl1pPr marR="0" lvl="0" indent="0" algn="ctr" defTabSz="457200" fontAlgn="auto">
              <a:lnSpc>
                <a:spcPct val="100000"/>
              </a:lnSpc>
              <a:spcBef>
                <a:spcPts val="0"/>
              </a:spcBef>
              <a:spcAft>
                <a:spcPts val="0"/>
              </a:spcAft>
              <a:buClrTx/>
              <a:buSzTx/>
              <a:buFontTx/>
              <a:buNone/>
              <a:tabLst/>
              <a:defRPr kumimoji="0" sz="1000" u="none" strike="noStrike" cap="none" spc="0" normalizeH="0" baseline="0">
                <a:ln>
                  <a:noFill/>
                </a:ln>
                <a:solidFill>
                  <a:srgbClr val="000000"/>
                </a:solidFill>
                <a:effectLst/>
                <a:uLnTx/>
                <a:uFillTx/>
                <a:latin typeface="Segoe UI" panose="020B0502040204020203" pitchFamily="34" charset="0"/>
                <a:cs typeface="Segoe UI" panose="020B05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0078D7"/>
                </a:solidFill>
                <a:effectLst/>
                <a:uLnTx/>
                <a:uFillTx/>
                <a:latin typeface="Segoe UI Semibold" panose="020B0502040204020203" pitchFamily="34" charset="0"/>
                <a:ea typeface="+mn-ea"/>
                <a:cs typeface="Segoe UI Semibold" panose="020B0502040204020203" pitchFamily="34" charset="0"/>
              </a:rPr>
              <a:t>Apps</a:t>
            </a:r>
          </a:p>
        </p:txBody>
      </p:sp>
      <p:sp>
        <p:nvSpPr>
          <p:cNvPr id="140" name="TextBox 139">
            <a:extLst>
              <a:ext uri="{FF2B5EF4-FFF2-40B4-BE49-F238E27FC236}">
                <a16:creationId xmlns:a16="http://schemas.microsoft.com/office/drawing/2014/main" id="{450E5ADC-AF69-E249-843C-3953655DD238}"/>
              </a:ext>
            </a:extLst>
          </p:cNvPr>
          <p:cNvSpPr txBox="1"/>
          <p:nvPr/>
        </p:nvSpPr>
        <p:spPr>
          <a:xfrm>
            <a:off x="618488" y="5098817"/>
            <a:ext cx="860613" cy="461665"/>
          </a:xfrm>
          <a:prstGeom prst="rect">
            <a:avLst/>
          </a:prstGeom>
          <a:noFill/>
          <a:ln>
            <a:noFill/>
          </a:ln>
          <a:effectLst/>
        </p:spPr>
        <p:style>
          <a:lnRef idx="2">
            <a:schemeClr val="accent2">
              <a:shade val="50000"/>
            </a:schemeClr>
          </a:lnRef>
          <a:fillRef idx="1">
            <a:schemeClr val="accent2"/>
          </a:fillRef>
          <a:effectRef idx="0">
            <a:schemeClr val="accent2"/>
          </a:effectRef>
          <a:fontRef idx="minor">
            <a:schemeClr val="lt1"/>
          </a:fontRef>
        </p:style>
        <p:txBody>
          <a:bodyPr tIns="182880" rtlCol="0" anchor="t"/>
          <a:lstStyle>
            <a:defPPr>
              <a:defRPr lang="en-US"/>
            </a:defPPr>
            <a:lvl1pPr marR="0" lvl="0" indent="0" algn="ctr" defTabSz="457200" fontAlgn="auto">
              <a:lnSpc>
                <a:spcPct val="100000"/>
              </a:lnSpc>
              <a:spcBef>
                <a:spcPts val="0"/>
              </a:spcBef>
              <a:spcAft>
                <a:spcPts val="0"/>
              </a:spcAft>
              <a:buClrTx/>
              <a:buSzTx/>
              <a:buFontTx/>
              <a:buNone/>
              <a:tabLst/>
              <a:defRPr kumimoji="0" sz="1200" b="1" u="none" strike="noStrike" cap="none" spc="0" normalizeH="0" baseline="0">
                <a:ln>
                  <a:noFill/>
                </a:ln>
                <a:solidFill>
                  <a:schemeClr val="bg1"/>
                </a:solidFill>
                <a:effectLst/>
                <a:uLnTx/>
                <a:uFillTx/>
                <a:latin typeface="Segoe UI Semibold" panose="020B0502040204020203" pitchFamily="34" charset="0"/>
                <a:cs typeface="Segoe UI Semibold"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0078D7"/>
                </a:solidFill>
                <a:effectLst/>
                <a:uLnTx/>
                <a:uFillTx/>
                <a:latin typeface="Segoe UI Semibold" panose="020B0502040204020203" pitchFamily="34" charset="0"/>
                <a:ea typeface="+mn-ea"/>
                <a:cs typeface="Segoe UI Semibold" panose="020B0502040204020203" pitchFamily="34" charset="0"/>
              </a:rPr>
              <a:t>Open database connectivity</a:t>
            </a:r>
          </a:p>
        </p:txBody>
      </p:sp>
      <p:sp>
        <p:nvSpPr>
          <p:cNvPr id="141" name="TextBox 140">
            <a:extLst>
              <a:ext uri="{FF2B5EF4-FFF2-40B4-BE49-F238E27FC236}">
                <a16:creationId xmlns:a16="http://schemas.microsoft.com/office/drawing/2014/main" id="{F1B1CD1D-05A2-B94E-A7E8-687ABEE8DB37}"/>
              </a:ext>
            </a:extLst>
          </p:cNvPr>
          <p:cNvSpPr txBox="1"/>
          <p:nvPr/>
        </p:nvSpPr>
        <p:spPr>
          <a:xfrm>
            <a:off x="1522124" y="5098817"/>
            <a:ext cx="586155" cy="455007"/>
          </a:xfrm>
          <a:prstGeom prst="rect">
            <a:avLst/>
          </a:prstGeom>
          <a:noFill/>
          <a:ln>
            <a:noFill/>
          </a:ln>
          <a:effectLst/>
        </p:spPr>
        <p:style>
          <a:lnRef idx="2">
            <a:schemeClr val="accent2">
              <a:shade val="50000"/>
            </a:schemeClr>
          </a:lnRef>
          <a:fillRef idx="1">
            <a:schemeClr val="accent2"/>
          </a:fillRef>
          <a:effectRef idx="0">
            <a:schemeClr val="accent2"/>
          </a:effectRef>
          <a:fontRef idx="minor">
            <a:schemeClr val="lt1"/>
          </a:fontRef>
        </p:style>
        <p:txBody>
          <a:bodyPr tIns="182880" rtlCol="0" anchor="t"/>
          <a:lstStyle>
            <a:defPPr>
              <a:defRPr lang="en-US"/>
            </a:defPPr>
            <a:lvl1pPr marR="0" lvl="0" indent="0" algn="ctr" defTabSz="457200" fontAlgn="auto">
              <a:lnSpc>
                <a:spcPct val="100000"/>
              </a:lnSpc>
              <a:spcBef>
                <a:spcPts val="0"/>
              </a:spcBef>
              <a:spcAft>
                <a:spcPts val="0"/>
              </a:spcAft>
              <a:buClrTx/>
              <a:buSzTx/>
              <a:buFontTx/>
              <a:buNone/>
              <a:tabLst/>
              <a:defRPr kumimoji="0" sz="900" b="1" u="none" strike="noStrike" cap="none" spc="0" normalizeH="0" baseline="0">
                <a:ln>
                  <a:noFill/>
                </a:ln>
                <a:solidFill>
                  <a:schemeClr val="bg1"/>
                </a:solidFill>
                <a:effectLst/>
                <a:uLnTx/>
                <a:uFillTx/>
                <a:latin typeface="Segoe UI Semibold" panose="020B0502040204020203" pitchFamily="34" charset="0"/>
                <a:cs typeface="Segoe UI Semibold"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0078D7"/>
                </a:solidFill>
                <a:effectLst/>
                <a:uLnTx/>
                <a:uFillTx/>
                <a:latin typeface="Segoe UI Semibold" panose="020B0502040204020203" pitchFamily="34" charset="0"/>
                <a:ea typeface="+mn-ea"/>
                <a:cs typeface="Segoe UI Semibold" panose="020B0502040204020203" pitchFamily="34" charset="0"/>
              </a:rPr>
              <a:t>NoSQL</a:t>
            </a:r>
          </a:p>
        </p:txBody>
      </p:sp>
      <p:sp>
        <p:nvSpPr>
          <p:cNvPr id="142" name="TextBox 141">
            <a:extLst>
              <a:ext uri="{FF2B5EF4-FFF2-40B4-BE49-F238E27FC236}">
                <a16:creationId xmlns:a16="http://schemas.microsoft.com/office/drawing/2014/main" id="{0A9C9BEE-EAEE-1F40-86C6-EA6C67267265}"/>
              </a:ext>
            </a:extLst>
          </p:cNvPr>
          <p:cNvSpPr txBox="1"/>
          <p:nvPr/>
        </p:nvSpPr>
        <p:spPr>
          <a:xfrm>
            <a:off x="2273789" y="5098817"/>
            <a:ext cx="753640" cy="461665"/>
          </a:xfrm>
          <a:prstGeom prst="rect">
            <a:avLst/>
          </a:prstGeom>
          <a:noFill/>
          <a:ln>
            <a:noFill/>
          </a:ln>
          <a:effectLst/>
        </p:spPr>
        <p:style>
          <a:lnRef idx="2">
            <a:schemeClr val="accent2">
              <a:shade val="50000"/>
            </a:schemeClr>
          </a:lnRef>
          <a:fillRef idx="1">
            <a:schemeClr val="accent2"/>
          </a:fillRef>
          <a:effectRef idx="0">
            <a:schemeClr val="accent2"/>
          </a:effectRef>
          <a:fontRef idx="minor">
            <a:schemeClr val="lt1"/>
          </a:fontRef>
        </p:style>
        <p:txBody>
          <a:bodyPr tIns="182880" rtlCol="0" anchor="t"/>
          <a:lstStyle>
            <a:defPPr>
              <a:defRPr lang="en-US"/>
            </a:defPPr>
            <a:lvl1pPr marR="0" lvl="0" indent="0" algn="ctr" defTabSz="457200" fontAlgn="auto">
              <a:lnSpc>
                <a:spcPct val="100000"/>
              </a:lnSpc>
              <a:spcBef>
                <a:spcPts val="0"/>
              </a:spcBef>
              <a:spcAft>
                <a:spcPts val="0"/>
              </a:spcAft>
              <a:buClrTx/>
              <a:buSzTx/>
              <a:buFontTx/>
              <a:buNone/>
              <a:tabLst/>
              <a:defRPr kumimoji="0" sz="1200" b="1" u="none" strike="noStrike" cap="none" spc="0" normalizeH="0" baseline="0">
                <a:ln>
                  <a:noFill/>
                </a:ln>
                <a:solidFill>
                  <a:schemeClr val="bg1"/>
                </a:solidFill>
                <a:effectLst/>
                <a:uLnTx/>
                <a:uFillTx/>
                <a:latin typeface="Segoe UI Semibold" panose="020B0502040204020203" pitchFamily="34" charset="0"/>
                <a:cs typeface="Segoe UI Semibold"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0078D7"/>
                </a:solidFill>
                <a:effectLst/>
                <a:uLnTx/>
                <a:uFillTx/>
                <a:latin typeface="Segoe UI Semibold" panose="020B0502040204020203" pitchFamily="34" charset="0"/>
                <a:ea typeface="+mn-ea"/>
                <a:cs typeface="Segoe UI Semibold" panose="020B0502040204020203" pitchFamily="34" charset="0"/>
              </a:rPr>
              <a:t>Relational databases</a:t>
            </a:r>
          </a:p>
        </p:txBody>
      </p:sp>
      <p:sp>
        <p:nvSpPr>
          <p:cNvPr id="144" name="TextBox 143">
            <a:extLst>
              <a:ext uri="{FF2B5EF4-FFF2-40B4-BE49-F238E27FC236}">
                <a16:creationId xmlns:a16="http://schemas.microsoft.com/office/drawing/2014/main" id="{C7B49734-72A9-0F4D-8A09-F5FA3A4686A0}"/>
              </a:ext>
            </a:extLst>
          </p:cNvPr>
          <p:cNvSpPr txBox="1"/>
          <p:nvPr/>
        </p:nvSpPr>
        <p:spPr>
          <a:xfrm>
            <a:off x="3023989" y="5098817"/>
            <a:ext cx="675339" cy="457200"/>
          </a:xfrm>
          <a:prstGeom prst="rect">
            <a:avLst/>
          </a:prstGeom>
          <a:noFill/>
          <a:ln>
            <a:noFill/>
          </a:ln>
          <a:effectLst/>
        </p:spPr>
        <p:style>
          <a:lnRef idx="2">
            <a:schemeClr val="accent2">
              <a:shade val="50000"/>
            </a:schemeClr>
          </a:lnRef>
          <a:fillRef idx="1">
            <a:schemeClr val="accent2"/>
          </a:fillRef>
          <a:effectRef idx="0">
            <a:schemeClr val="accent2"/>
          </a:effectRef>
          <a:fontRef idx="minor">
            <a:schemeClr val="lt1"/>
          </a:fontRef>
        </p:style>
        <p:txBody>
          <a:bodyPr tIns="182880" rtlCol="0" anchor="t"/>
          <a:lstStyle>
            <a:defPPr>
              <a:defRPr lang="en-US"/>
            </a:defPPr>
            <a:lvl1pPr marR="0" lvl="0" indent="0" algn="ctr" defTabSz="457200" fontAlgn="auto">
              <a:lnSpc>
                <a:spcPct val="100000"/>
              </a:lnSpc>
              <a:spcBef>
                <a:spcPts val="0"/>
              </a:spcBef>
              <a:spcAft>
                <a:spcPts val="0"/>
              </a:spcAft>
              <a:buClrTx/>
              <a:buSzTx/>
              <a:buFontTx/>
              <a:buNone/>
              <a:tabLst/>
              <a:defRPr kumimoji="0" sz="900" b="1" u="none" strike="noStrike" cap="none" spc="0" normalizeH="0" baseline="0">
                <a:ln>
                  <a:noFill/>
                </a:ln>
                <a:solidFill>
                  <a:schemeClr val="bg1"/>
                </a:solidFill>
                <a:effectLst/>
                <a:uLnTx/>
                <a:uFillTx/>
                <a:latin typeface="Segoe UI Semibold" panose="020B0502040204020203" pitchFamily="34" charset="0"/>
                <a:cs typeface="Segoe UI Semibold"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HDFS</a:t>
            </a:r>
          </a:p>
        </p:txBody>
      </p:sp>
      <p:grpSp>
        <p:nvGrpSpPr>
          <p:cNvPr id="295" name="Group 294">
            <a:extLst>
              <a:ext uri="{FF2B5EF4-FFF2-40B4-BE49-F238E27FC236}">
                <a16:creationId xmlns:a16="http://schemas.microsoft.com/office/drawing/2014/main" id="{6E9AE9D5-EADA-E045-A81D-96DCFCA54440}"/>
              </a:ext>
            </a:extLst>
          </p:cNvPr>
          <p:cNvGrpSpPr/>
          <p:nvPr/>
        </p:nvGrpSpPr>
        <p:grpSpPr>
          <a:xfrm>
            <a:off x="2747682" y="1899836"/>
            <a:ext cx="397423" cy="398542"/>
            <a:chOff x="4825203" y="4636641"/>
            <a:chExt cx="484632" cy="485997"/>
          </a:xfrm>
          <a:noFill/>
        </p:grpSpPr>
        <p:grpSp>
          <p:nvGrpSpPr>
            <p:cNvPr id="300" name="Group 299">
              <a:extLst>
                <a:ext uri="{FF2B5EF4-FFF2-40B4-BE49-F238E27FC236}">
                  <a16:creationId xmlns:a16="http://schemas.microsoft.com/office/drawing/2014/main" id="{64C5395F-97F6-4945-BFC3-E13F14A47655}"/>
                </a:ext>
              </a:extLst>
            </p:cNvPr>
            <p:cNvGrpSpPr/>
            <p:nvPr/>
          </p:nvGrpSpPr>
          <p:grpSpPr>
            <a:xfrm>
              <a:off x="4825203" y="4636641"/>
              <a:ext cx="484632" cy="485997"/>
              <a:chOff x="2107244" y="1575258"/>
              <a:chExt cx="310993" cy="264555"/>
            </a:xfrm>
            <a:grpFill/>
          </p:grpSpPr>
          <p:sp>
            <p:nvSpPr>
              <p:cNvPr id="302" name="Rectangle 9">
                <a:extLst>
                  <a:ext uri="{FF2B5EF4-FFF2-40B4-BE49-F238E27FC236}">
                    <a16:creationId xmlns:a16="http://schemas.microsoft.com/office/drawing/2014/main" id="{36F5E504-BA0C-C84E-B327-B28B55AFE4B9}"/>
                  </a:ext>
                </a:extLst>
              </p:cNvPr>
              <p:cNvSpPr>
                <a:spLocks noChangeArrowheads="1"/>
              </p:cNvSpPr>
              <p:nvPr/>
            </p:nvSpPr>
            <p:spPr bwMode="auto">
              <a:xfrm>
                <a:off x="2107244" y="1575258"/>
                <a:ext cx="310993" cy="264555"/>
              </a:xfrm>
              <a:prstGeom prst="rect">
                <a:avLst/>
              </a:prstGeom>
              <a:solidFill>
                <a:srgbClr val="0078D7"/>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latin typeface="Segoe UI"/>
                  <a:ea typeface="+mn-ea"/>
                  <a:cs typeface="+mn-cs"/>
                </a:endParaRPr>
              </a:p>
            </p:txBody>
          </p:sp>
          <p:sp>
            <p:nvSpPr>
              <p:cNvPr id="303" name="Line 10">
                <a:extLst>
                  <a:ext uri="{FF2B5EF4-FFF2-40B4-BE49-F238E27FC236}">
                    <a16:creationId xmlns:a16="http://schemas.microsoft.com/office/drawing/2014/main" id="{175060C1-818F-DA45-B77F-78025741975B}"/>
                  </a:ext>
                </a:extLst>
              </p:cNvPr>
              <p:cNvSpPr>
                <a:spLocks noChangeShapeType="1"/>
              </p:cNvSpPr>
              <p:nvPr/>
            </p:nvSpPr>
            <p:spPr bwMode="auto">
              <a:xfrm flipH="1">
                <a:off x="2107244" y="1651824"/>
                <a:ext cx="310993" cy="0"/>
              </a:xfrm>
              <a:prstGeom prst="line">
                <a:avLst/>
              </a:prstGeom>
              <a:grpFill/>
              <a:ln w="19050" cap="flat">
                <a:solidFill>
                  <a:srgbClr val="50E6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latin typeface="Segoe UI"/>
                  <a:ea typeface="+mn-ea"/>
                  <a:cs typeface="+mn-cs"/>
                </a:endParaRPr>
              </a:p>
            </p:txBody>
          </p:sp>
        </p:grpSp>
        <p:sp>
          <p:nvSpPr>
            <p:cNvPr id="301" name="Oval 300">
              <a:extLst>
                <a:ext uri="{FF2B5EF4-FFF2-40B4-BE49-F238E27FC236}">
                  <a16:creationId xmlns:a16="http://schemas.microsoft.com/office/drawing/2014/main" id="{A7BE8F3F-292D-A741-AF08-E1A07574D69E}"/>
                </a:ext>
              </a:extLst>
            </p:cNvPr>
            <p:cNvSpPr/>
            <p:nvPr/>
          </p:nvSpPr>
          <p:spPr bwMode="auto">
            <a:xfrm>
              <a:off x="4865134" y="4679796"/>
              <a:ext cx="45089" cy="45089"/>
            </a:xfrm>
            <a:prstGeom prst="ellipse">
              <a:avLst/>
            </a:prstGeom>
            <a:solidFill>
              <a:srgbClr val="50E6FF"/>
            </a:solidFill>
            <a:ln w="12700" cap="rnd">
              <a:solidFill>
                <a:srgbClr val="50E6FF"/>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grpSp>
      <p:cxnSp>
        <p:nvCxnSpPr>
          <p:cNvPr id="305" name="Straight Arrow Connector 304">
            <a:extLst>
              <a:ext uri="{FF2B5EF4-FFF2-40B4-BE49-F238E27FC236}">
                <a16:creationId xmlns:a16="http://schemas.microsoft.com/office/drawing/2014/main" id="{93870123-062F-0642-AB6D-B500986F3587}"/>
              </a:ext>
            </a:extLst>
          </p:cNvPr>
          <p:cNvCxnSpPr>
            <a:cxnSpLocks/>
          </p:cNvCxnSpPr>
          <p:nvPr/>
        </p:nvCxnSpPr>
        <p:spPr>
          <a:xfrm>
            <a:off x="2180665" y="2202614"/>
            <a:ext cx="0" cy="333372"/>
          </a:xfrm>
          <a:prstGeom prst="straightConnector1">
            <a:avLst/>
          </a:prstGeom>
          <a:ln w="12700">
            <a:solidFill>
              <a:srgbClr val="757575"/>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06" name="Straight Arrow Connector 305">
            <a:extLst>
              <a:ext uri="{FF2B5EF4-FFF2-40B4-BE49-F238E27FC236}">
                <a16:creationId xmlns:a16="http://schemas.microsoft.com/office/drawing/2014/main" id="{B5413457-F720-E640-8F1A-72821A5E2A90}"/>
              </a:ext>
            </a:extLst>
          </p:cNvPr>
          <p:cNvCxnSpPr>
            <a:cxnSpLocks/>
          </p:cNvCxnSpPr>
          <p:nvPr/>
        </p:nvCxnSpPr>
        <p:spPr>
          <a:xfrm>
            <a:off x="2180665" y="2789240"/>
            <a:ext cx="0" cy="201806"/>
          </a:xfrm>
          <a:prstGeom prst="straightConnector1">
            <a:avLst/>
          </a:prstGeom>
          <a:ln w="12700">
            <a:solidFill>
              <a:srgbClr val="757575"/>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07" name="Straight Arrow Connector 306">
            <a:extLst>
              <a:ext uri="{FF2B5EF4-FFF2-40B4-BE49-F238E27FC236}">
                <a16:creationId xmlns:a16="http://schemas.microsoft.com/office/drawing/2014/main" id="{8247F14E-3335-5147-B519-467EB4EADAF9}"/>
              </a:ext>
            </a:extLst>
          </p:cNvPr>
          <p:cNvCxnSpPr>
            <a:cxnSpLocks/>
          </p:cNvCxnSpPr>
          <p:nvPr/>
        </p:nvCxnSpPr>
        <p:spPr>
          <a:xfrm>
            <a:off x="1821872" y="4739747"/>
            <a:ext cx="0" cy="452717"/>
          </a:xfrm>
          <a:prstGeom prst="straightConnector1">
            <a:avLst/>
          </a:prstGeom>
          <a:ln w="12700">
            <a:solidFill>
              <a:srgbClr val="757575"/>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09" name="Straight Arrow Connector 308">
            <a:extLst>
              <a:ext uri="{FF2B5EF4-FFF2-40B4-BE49-F238E27FC236}">
                <a16:creationId xmlns:a16="http://schemas.microsoft.com/office/drawing/2014/main" id="{FA972875-1631-2F4A-A06E-BCAD1DB4FFFC}"/>
              </a:ext>
            </a:extLst>
          </p:cNvPr>
          <p:cNvCxnSpPr>
            <a:cxnSpLocks/>
          </p:cNvCxnSpPr>
          <p:nvPr/>
        </p:nvCxnSpPr>
        <p:spPr>
          <a:xfrm>
            <a:off x="1059872" y="4739747"/>
            <a:ext cx="0" cy="452717"/>
          </a:xfrm>
          <a:prstGeom prst="straightConnector1">
            <a:avLst/>
          </a:prstGeom>
          <a:ln w="12700">
            <a:solidFill>
              <a:srgbClr val="757575"/>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10" name="Straight Arrow Connector 309">
            <a:extLst>
              <a:ext uri="{FF2B5EF4-FFF2-40B4-BE49-F238E27FC236}">
                <a16:creationId xmlns:a16="http://schemas.microsoft.com/office/drawing/2014/main" id="{EAE87EA8-AC50-FD45-A656-D7A9B1E3FCC0}"/>
              </a:ext>
            </a:extLst>
          </p:cNvPr>
          <p:cNvCxnSpPr>
            <a:cxnSpLocks/>
          </p:cNvCxnSpPr>
          <p:nvPr/>
        </p:nvCxnSpPr>
        <p:spPr>
          <a:xfrm>
            <a:off x="2660072" y="4739747"/>
            <a:ext cx="0" cy="452717"/>
          </a:xfrm>
          <a:prstGeom prst="straightConnector1">
            <a:avLst/>
          </a:prstGeom>
          <a:ln w="12700">
            <a:solidFill>
              <a:srgbClr val="757575"/>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11" name="Straight Arrow Connector 310">
            <a:extLst>
              <a:ext uri="{FF2B5EF4-FFF2-40B4-BE49-F238E27FC236}">
                <a16:creationId xmlns:a16="http://schemas.microsoft.com/office/drawing/2014/main" id="{5EB09142-47A6-5745-B514-8EDD58EEF510}"/>
              </a:ext>
            </a:extLst>
          </p:cNvPr>
          <p:cNvCxnSpPr>
            <a:cxnSpLocks/>
          </p:cNvCxnSpPr>
          <p:nvPr/>
        </p:nvCxnSpPr>
        <p:spPr>
          <a:xfrm>
            <a:off x="3345872" y="4739747"/>
            <a:ext cx="0" cy="452717"/>
          </a:xfrm>
          <a:prstGeom prst="straightConnector1">
            <a:avLst/>
          </a:prstGeom>
          <a:ln w="12700">
            <a:solidFill>
              <a:srgbClr val="757575"/>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D7D2F3FF-DE8B-214E-9A0D-D6163369EAB8}"/>
              </a:ext>
            </a:extLst>
          </p:cNvPr>
          <p:cNvCxnSpPr/>
          <p:nvPr/>
        </p:nvCxnSpPr>
        <p:spPr>
          <a:xfrm>
            <a:off x="1801906" y="2182031"/>
            <a:ext cx="753035" cy="0"/>
          </a:xfrm>
          <a:prstGeom prst="line">
            <a:avLst/>
          </a:prstGeom>
          <a:ln w="12700">
            <a:solidFill>
              <a:srgbClr val="757575"/>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418F3074-2783-44AA-8129-75B4CD73902D}"/>
              </a:ext>
            </a:extLst>
          </p:cNvPr>
          <p:cNvSpPr txBox="1"/>
          <p:nvPr/>
        </p:nvSpPr>
        <p:spPr>
          <a:xfrm>
            <a:off x="8565776" y="1484735"/>
            <a:ext cx="3169024" cy="338554"/>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77D7"/>
                </a:solidFill>
                <a:effectLst/>
                <a:uLnTx/>
                <a:uFillTx/>
                <a:latin typeface="Segoe UI Semibold" panose="020B0502040204020203" pitchFamily="34" charset="0"/>
                <a:ea typeface="+mn-ea"/>
                <a:cs typeface="Segoe UI Semibold" panose="020B0502040204020203" pitchFamily="34" charset="0"/>
              </a:rPr>
              <a:t>Complete AI platform</a:t>
            </a:r>
          </a:p>
        </p:txBody>
      </p:sp>
      <p:sp>
        <p:nvSpPr>
          <p:cNvPr id="109" name="TextBox 108">
            <a:extLst>
              <a:ext uri="{FF2B5EF4-FFF2-40B4-BE49-F238E27FC236}">
                <a16:creationId xmlns:a16="http://schemas.microsoft.com/office/drawing/2014/main" id="{251249E7-7D8E-3C48-B996-0327CD81F572}"/>
              </a:ext>
            </a:extLst>
          </p:cNvPr>
          <p:cNvSpPr txBox="1"/>
          <p:nvPr/>
        </p:nvSpPr>
        <p:spPr>
          <a:xfrm>
            <a:off x="8472365" y="5864570"/>
            <a:ext cx="3355701" cy="90794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Easily feed integrated data from many sources to your model training</a:t>
            </a:r>
          </a:p>
          <a:p>
            <a:pPr marL="0" marR="0" lvl="0" indent="0" algn="l" defTabSz="4572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Ingest and prep data and then train, store, and operationalize your models all in one system</a:t>
            </a:r>
          </a:p>
        </p:txBody>
      </p:sp>
      <p:cxnSp>
        <p:nvCxnSpPr>
          <p:cNvPr id="53" name="Straight Arrow Connector 52">
            <a:extLst>
              <a:ext uri="{FF2B5EF4-FFF2-40B4-BE49-F238E27FC236}">
                <a16:creationId xmlns:a16="http://schemas.microsoft.com/office/drawing/2014/main" id="{70C3C0BC-3061-445F-AD22-FBEDAD2DB930}"/>
              </a:ext>
            </a:extLst>
          </p:cNvPr>
          <p:cNvCxnSpPr>
            <a:cxnSpLocks/>
            <a:stCxn id="66" idx="2"/>
          </p:cNvCxnSpPr>
          <p:nvPr/>
        </p:nvCxnSpPr>
        <p:spPr>
          <a:xfrm>
            <a:off x="2256037" y="3557071"/>
            <a:ext cx="416" cy="403539"/>
          </a:xfrm>
          <a:prstGeom prst="straightConnector1">
            <a:avLst/>
          </a:prstGeom>
          <a:noFill/>
          <a:ln w="12700" cap="flat" cmpd="sng" algn="ctr">
            <a:solidFill>
              <a:srgbClr val="757575"/>
            </a:solidFill>
            <a:prstDash val="solid"/>
            <a:tailEnd type="triangle"/>
          </a:ln>
          <a:effectLst/>
        </p:spPr>
      </p:cxnSp>
      <p:sp>
        <p:nvSpPr>
          <p:cNvPr id="66" name="Rectangle 65">
            <a:extLst>
              <a:ext uri="{FF2B5EF4-FFF2-40B4-BE49-F238E27FC236}">
                <a16:creationId xmlns:a16="http://schemas.microsoft.com/office/drawing/2014/main" id="{CD320337-C872-4AD2-A028-A34158B3C172}"/>
              </a:ext>
            </a:extLst>
          </p:cNvPr>
          <p:cNvSpPr/>
          <p:nvPr/>
        </p:nvSpPr>
        <p:spPr>
          <a:xfrm>
            <a:off x="690513" y="3071683"/>
            <a:ext cx="3131047" cy="485388"/>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SQL Server</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External Tables</a:t>
            </a:r>
          </a:p>
        </p:txBody>
      </p:sp>
      <p:sp>
        <p:nvSpPr>
          <p:cNvPr id="67" name="Rectangle 66">
            <a:extLst>
              <a:ext uri="{FF2B5EF4-FFF2-40B4-BE49-F238E27FC236}">
                <a16:creationId xmlns:a16="http://schemas.microsoft.com/office/drawing/2014/main" id="{2D2C836D-6E37-4B3B-8028-29B2CFDFEF3A}"/>
              </a:ext>
            </a:extLst>
          </p:cNvPr>
          <p:cNvSpPr/>
          <p:nvPr/>
        </p:nvSpPr>
        <p:spPr>
          <a:xfrm>
            <a:off x="684066" y="4026200"/>
            <a:ext cx="3137616" cy="526096"/>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Compute pools and data pools</a:t>
            </a:r>
          </a:p>
        </p:txBody>
      </p:sp>
      <p:sp>
        <p:nvSpPr>
          <p:cNvPr id="369" name="Rectangle 368">
            <a:extLst>
              <a:ext uri="{FF2B5EF4-FFF2-40B4-BE49-F238E27FC236}">
                <a16:creationId xmlns:a16="http://schemas.microsoft.com/office/drawing/2014/main" id="{57DDC20E-1636-4206-B46E-A3C8F447D7D5}"/>
              </a:ext>
            </a:extLst>
          </p:cNvPr>
          <p:cNvSpPr/>
          <p:nvPr/>
        </p:nvSpPr>
        <p:spPr>
          <a:xfrm>
            <a:off x="6223524" y="3104803"/>
            <a:ext cx="1290130" cy="506450"/>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78D7"/>
                </a:solidFill>
                <a:effectLst/>
                <a:uLnTx/>
                <a:uFillTx/>
                <a:latin typeface="Segoe UI Semibold" panose="020B0502040204020203" pitchFamily="34" charset="0"/>
                <a:ea typeface="+mn-ea"/>
                <a:cs typeface="Segoe UI Semibold" panose="020B0502040204020203" pitchFamily="34" charset="0"/>
              </a:rPr>
              <a:t>Spark </a:t>
            </a:r>
          </a:p>
        </p:txBody>
      </p:sp>
      <p:sp>
        <p:nvSpPr>
          <p:cNvPr id="373" name="Rectangle 372">
            <a:extLst>
              <a:ext uri="{FF2B5EF4-FFF2-40B4-BE49-F238E27FC236}">
                <a16:creationId xmlns:a16="http://schemas.microsoft.com/office/drawing/2014/main" id="{946D40BF-242F-49A4-BD47-C448C2E3B543}"/>
              </a:ext>
            </a:extLst>
          </p:cNvPr>
          <p:cNvSpPr/>
          <p:nvPr/>
        </p:nvSpPr>
        <p:spPr>
          <a:xfrm>
            <a:off x="4656593" y="4513777"/>
            <a:ext cx="2866673" cy="506450"/>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Scalable, shared storage (HDFS)</a:t>
            </a:r>
          </a:p>
        </p:txBody>
      </p:sp>
      <p:cxnSp>
        <p:nvCxnSpPr>
          <p:cNvPr id="4" name="Straight Arrow Connector 3">
            <a:extLst>
              <a:ext uri="{FF2B5EF4-FFF2-40B4-BE49-F238E27FC236}">
                <a16:creationId xmlns:a16="http://schemas.microsoft.com/office/drawing/2014/main" id="{D72CCD3F-ED23-AF41-A7CA-2B5754CDB5DF}"/>
              </a:ext>
            </a:extLst>
          </p:cNvPr>
          <p:cNvCxnSpPr>
            <a:cxnSpLocks/>
            <a:stCxn id="188" idx="2"/>
          </p:cNvCxnSpPr>
          <p:nvPr/>
        </p:nvCxnSpPr>
        <p:spPr>
          <a:xfrm>
            <a:off x="5359063" y="3613433"/>
            <a:ext cx="0" cy="900344"/>
          </a:xfrm>
          <a:prstGeom prst="straightConnector1">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3" name="Straight Arrow Connector 122">
            <a:extLst>
              <a:ext uri="{FF2B5EF4-FFF2-40B4-BE49-F238E27FC236}">
                <a16:creationId xmlns:a16="http://schemas.microsoft.com/office/drawing/2014/main" id="{D26FB5B9-D030-0841-8F63-338FC6A824D5}"/>
              </a:ext>
            </a:extLst>
          </p:cNvPr>
          <p:cNvCxnSpPr>
            <a:cxnSpLocks/>
          </p:cNvCxnSpPr>
          <p:nvPr/>
        </p:nvCxnSpPr>
        <p:spPr>
          <a:xfrm>
            <a:off x="6868589" y="3607456"/>
            <a:ext cx="0" cy="906321"/>
          </a:xfrm>
          <a:prstGeom prst="straightConnector1">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29" name="Group 128">
            <a:extLst>
              <a:ext uri="{FF2B5EF4-FFF2-40B4-BE49-F238E27FC236}">
                <a16:creationId xmlns:a16="http://schemas.microsoft.com/office/drawing/2014/main" id="{89A74961-EB4D-FA41-BEDD-0D24E0CBBD32}"/>
              </a:ext>
            </a:extLst>
          </p:cNvPr>
          <p:cNvGrpSpPr/>
          <p:nvPr/>
        </p:nvGrpSpPr>
        <p:grpSpPr>
          <a:xfrm>
            <a:off x="1196092" y="1899836"/>
            <a:ext cx="418929" cy="405883"/>
            <a:chOff x="7157554" y="1735934"/>
            <a:chExt cx="397423" cy="398542"/>
          </a:xfrm>
        </p:grpSpPr>
        <p:grpSp>
          <p:nvGrpSpPr>
            <p:cNvPr id="130" name="Group 129">
              <a:extLst>
                <a:ext uri="{FF2B5EF4-FFF2-40B4-BE49-F238E27FC236}">
                  <a16:creationId xmlns:a16="http://schemas.microsoft.com/office/drawing/2014/main" id="{1A54012D-6AB4-5D4A-ABB2-C2C13BBC8D5D}"/>
                </a:ext>
              </a:extLst>
            </p:cNvPr>
            <p:cNvGrpSpPr/>
            <p:nvPr/>
          </p:nvGrpSpPr>
          <p:grpSpPr>
            <a:xfrm>
              <a:off x="7157554" y="1735934"/>
              <a:ext cx="397423" cy="398542"/>
              <a:chOff x="2107244" y="1575258"/>
              <a:chExt cx="310993" cy="264555"/>
            </a:xfrm>
            <a:solidFill>
              <a:srgbClr val="0078D7"/>
            </a:solidFill>
          </p:grpSpPr>
          <p:sp>
            <p:nvSpPr>
              <p:cNvPr id="135" name="Rectangle 9">
                <a:extLst>
                  <a:ext uri="{FF2B5EF4-FFF2-40B4-BE49-F238E27FC236}">
                    <a16:creationId xmlns:a16="http://schemas.microsoft.com/office/drawing/2014/main" id="{3A0A961E-AC84-E84B-A0BD-A4228683771E}"/>
                  </a:ext>
                </a:extLst>
              </p:cNvPr>
              <p:cNvSpPr>
                <a:spLocks noChangeArrowheads="1"/>
              </p:cNvSpPr>
              <p:nvPr/>
            </p:nvSpPr>
            <p:spPr bwMode="auto">
              <a:xfrm>
                <a:off x="2107244" y="1575258"/>
                <a:ext cx="310993" cy="264555"/>
              </a:xfrm>
              <a:prstGeom prst="rect">
                <a:avLst/>
              </a:prstGeom>
              <a:grp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latin typeface="Segoe UI"/>
                  <a:ea typeface="+mn-ea"/>
                  <a:cs typeface="+mn-cs"/>
                </a:endParaRPr>
              </a:p>
            </p:txBody>
          </p:sp>
          <p:sp>
            <p:nvSpPr>
              <p:cNvPr id="143" name="Line 10">
                <a:extLst>
                  <a:ext uri="{FF2B5EF4-FFF2-40B4-BE49-F238E27FC236}">
                    <a16:creationId xmlns:a16="http://schemas.microsoft.com/office/drawing/2014/main" id="{314E8FEC-1AC3-9D4C-8F4C-018B27816C61}"/>
                  </a:ext>
                </a:extLst>
              </p:cNvPr>
              <p:cNvSpPr>
                <a:spLocks noChangeShapeType="1"/>
              </p:cNvSpPr>
              <p:nvPr/>
            </p:nvSpPr>
            <p:spPr bwMode="auto">
              <a:xfrm flipH="1">
                <a:off x="2107244" y="1647026"/>
                <a:ext cx="310993" cy="0"/>
              </a:xfrm>
              <a:prstGeom prst="line">
                <a:avLst/>
              </a:prstGeom>
              <a:grpFill/>
              <a:ln w="19050" cap="flat">
                <a:solidFill>
                  <a:srgbClr val="50E6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latin typeface="Segoe UI"/>
                  <a:ea typeface="+mn-ea"/>
                  <a:cs typeface="+mn-cs"/>
                </a:endParaRPr>
              </a:p>
            </p:txBody>
          </p:sp>
        </p:grpSp>
        <p:grpSp>
          <p:nvGrpSpPr>
            <p:cNvPr id="131" name="Group 130">
              <a:extLst>
                <a:ext uri="{FF2B5EF4-FFF2-40B4-BE49-F238E27FC236}">
                  <a16:creationId xmlns:a16="http://schemas.microsoft.com/office/drawing/2014/main" id="{7FCCA958-1E4E-A44D-9277-4C76459FB748}"/>
                </a:ext>
              </a:extLst>
            </p:cNvPr>
            <p:cNvGrpSpPr/>
            <p:nvPr/>
          </p:nvGrpSpPr>
          <p:grpSpPr>
            <a:xfrm>
              <a:off x="7264761" y="1903738"/>
              <a:ext cx="191394" cy="180132"/>
              <a:chOff x="2202934" y="1701907"/>
              <a:chExt cx="95690" cy="90061"/>
            </a:xfrm>
            <a:solidFill>
              <a:srgbClr val="50E6FF"/>
            </a:solidFill>
          </p:grpSpPr>
          <p:sp>
            <p:nvSpPr>
              <p:cNvPr id="133" name="Freeform 14">
                <a:extLst>
                  <a:ext uri="{FF2B5EF4-FFF2-40B4-BE49-F238E27FC236}">
                    <a16:creationId xmlns:a16="http://schemas.microsoft.com/office/drawing/2014/main" id="{26359BEC-B8B3-864E-AEAD-C2BFE4BABEE3}"/>
                  </a:ext>
                </a:extLst>
              </p:cNvPr>
              <p:cNvSpPr>
                <a:spLocks/>
              </p:cNvSpPr>
              <p:nvPr/>
            </p:nvSpPr>
            <p:spPr bwMode="auto">
              <a:xfrm>
                <a:off x="2202934" y="1701907"/>
                <a:ext cx="95690" cy="90061"/>
              </a:xfrm>
              <a:custGeom>
                <a:avLst/>
                <a:gdLst>
                  <a:gd name="T0" fmla="*/ 0 w 68"/>
                  <a:gd name="T1" fmla="*/ 64 h 64"/>
                  <a:gd name="T2" fmla="*/ 0 w 68"/>
                  <a:gd name="T3" fmla="*/ 34 h 64"/>
                  <a:gd name="T4" fmla="*/ 34 w 68"/>
                  <a:gd name="T5" fmla="*/ 0 h 64"/>
                  <a:gd name="T6" fmla="*/ 68 w 68"/>
                  <a:gd name="T7" fmla="*/ 34 h 64"/>
                  <a:gd name="T8" fmla="*/ 68 w 68"/>
                  <a:gd name="T9" fmla="*/ 64 h 64"/>
                  <a:gd name="T10" fmla="*/ 0 w 68"/>
                  <a:gd name="T11" fmla="*/ 64 h 64"/>
                </a:gdLst>
                <a:ahLst/>
                <a:cxnLst>
                  <a:cxn ang="0">
                    <a:pos x="T0" y="T1"/>
                  </a:cxn>
                  <a:cxn ang="0">
                    <a:pos x="T2" y="T3"/>
                  </a:cxn>
                  <a:cxn ang="0">
                    <a:pos x="T4" y="T5"/>
                  </a:cxn>
                  <a:cxn ang="0">
                    <a:pos x="T6" y="T7"/>
                  </a:cxn>
                  <a:cxn ang="0">
                    <a:pos x="T8" y="T9"/>
                  </a:cxn>
                  <a:cxn ang="0">
                    <a:pos x="T10" y="T11"/>
                  </a:cxn>
                </a:cxnLst>
                <a:rect l="0" t="0" r="r" b="b"/>
                <a:pathLst>
                  <a:path w="68" h="64">
                    <a:moveTo>
                      <a:pt x="0" y="64"/>
                    </a:moveTo>
                    <a:lnTo>
                      <a:pt x="0" y="34"/>
                    </a:lnTo>
                    <a:lnTo>
                      <a:pt x="34" y="0"/>
                    </a:lnTo>
                    <a:lnTo>
                      <a:pt x="68" y="34"/>
                    </a:lnTo>
                    <a:lnTo>
                      <a:pt x="68" y="64"/>
                    </a:lnTo>
                    <a:lnTo>
                      <a:pt x="0" y="64"/>
                    </a:lnTo>
                    <a:close/>
                  </a:path>
                </a:pathLst>
              </a:custGeom>
              <a:grpFill/>
              <a:ln w="12700" cap="flat">
                <a:solidFill>
                  <a:srgbClr val="0078D7"/>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134" name="Line 15">
                <a:extLst>
                  <a:ext uri="{FF2B5EF4-FFF2-40B4-BE49-F238E27FC236}">
                    <a16:creationId xmlns:a16="http://schemas.microsoft.com/office/drawing/2014/main" id="{9EFF4E38-7AFF-9943-9BBB-46863914F01F}"/>
                  </a:ext>
                </a:extLst>
              </p:cNvPr>
              <p:cNvSpPr>
                <a:spLocks noChangeShapeType="1"/>
              </p:cNvSpPr>
              <p:nvPr/>
            </p:nvSpPr>
            <p:spPr bwMode="auto">
              <a:xfrm>
                <a:off x="2253117" y="1755381"/>
                <a:ext cx="0" cy="36587"/>
              </a:xfrm>
              <a:prstGeom prst="line">
                <a:avLst/>
              </a:prstGeom>
              <a:grpFill/>
              <a:ln w="12700" cap="flat">
                <a:solidFill>
                  <a:srgbClr val="0078D7"/>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grpSp>
        <p:sp>
          <p:nvSpPr>
            <p:cNvPr id="132" name="Oval 131">
              <a:extLst>
                <a:ext uri="{FF2B5EF4-FFF2-40B4-BE49-F238E27FC236}">
                  <a16:creationId xmlns:a16="http://schemas.microsoft.com/office/drawing/2014/main" id="{A30D409A-C217-224E-AD30-F2395B4D5F85}"/>
                </a:ext>
              </a:extLst>
            </p:cNvPr>
            <p:cNvSpPr/>
            <p:nvPr/>
          </p:nvSpPr>
          <p:spPr bwMode="auto">
            <a:xfrm>
              <a:off x="7190299" y="1771323"/>
              <a:ext cx="36975" cy="36975"/>
            </a:xfrm>
            <a:prstGeom prst="ellipse">
              <a:avLst/>
            </a:prstGeom>
            <a:solidFill>
              <a:srgbClr val="50E6FF"/>
            </a:solidFill>
            <a:ln w="12700" cap="rnd">
              <a:solidFill>
                <a:srgbClr val="50E6FF"/>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grpSp>
      <p:sp>
        <p:nvSpPr>
          <p:cNvPr id="120" name="TextBox 119">
            <a:extLst>
              <a:ext uri="{FF2B5EF4-FFF2-40B4-BE49-F238E27FC236}">
                <a16:creationId xmlns:a16="http://schemas.microsoft.com/office/drawing/2014/main" id="{8836DFBA-37C9-479B-956F-1F925E881159}"/>
              </a:ext>
            </a:extLst>
          </p:cNvPr>
          <p:cNvSpPr txBox="1"/>
          <p:nvPr/>
        </p:nvSpPr>
        <p:spPr>
          <a:xfrm>
            <a:off x="8405302" y="4973532"/>
            <a:ext cx="860613" cy="461665"/>
          </a:xfrm>
          <a:prstGeom prst="rect">
            <a:avLst/>
          </a:prstGeom>
          <a:noFill/>
          <a:ln>
            <a:noFill/>
          </a:ln>
          <a:effectLst/>
        </p:spPr>
        <p:style>
          <a:lnRef idx="2">
            <a:schemeClr val="accent2">
              <a:shade val="50000"/>
            </a:schemeClr>
          </a:lnRef>
          <a:fillRef idx="1">
            <a:schemeClr val="accent2"/>
          </a:fillRef>
          <a:effectRef idx="0">
            <a:schemeClr val="accent2"/>
          </a:effectRef>
          <a:fontRef idx="minor">
            <a:schemeClr val="lt1"/>
          </a:fontRef>
        </p:style>
        <p:txBody>
          <a:bodyPr tIns="182880" rtlCol="0" anchor="t"/>
          <a:lstStyle>
            <a:defPPr>
              <a:defRPr lang="en-US"/>
            </a:defPPr>
            <a:lvl1pPr marR="0" lvl="0" indent="0" algn="ctr" defTabSz="457200" fontAlgn="auto">
              <a:lnSpc>
                <a:spcPct val="100000"/>
              </a:lnSpc>
              <a:spcBef>
                <a:spcPts val="0"/>
              </a:spcBef>
              <a:spcAft>
                <a:spcPts val="0"/>
              </a:spcAft>
              <a:buClrTx/>
              <a:buSzTx/>
              <a:buFontTx/>
              <a:buNone/>
              <a:tabLst/>
              <a:defRPr kumimoji="0" sz="1200" b="1" u="none" strike="noStrike" cap="none" spc="0" normalizeH="0" baseline="0">
                <a:ln>
                  <a:noFill/>
                </a:ln>
                <a:solidFill>
                  <a:schemeClr val="bg1"/>
                </a:solidFill>
                <a:effectLst/>
                <a:uLnTx/>
                <a:uFillTx/>
                <a:latin typeface="Segoe UI Semibold" panose="020B0502040204020203" pitchFamily="34" charset="0"/>
                <a:cs typeface="Segoe UI Semibold"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External data sources</a:t>
            </a:r>
          </a:p>
        </p:txBody>
      </p:sp>
      <p:cxnSp>
        <p:nvCxnSpPr>
          <p:cNvPr id="150" name="Straight Arrow Connector 149">
            <a:extLst>
              <a:ext uri="{FF2B5EF4-FFF2-40B4-BE49-F238E27FC236}">
                <a16:creationId xmlns:a16="http://schemas.microsoft.com/office/drawing/2014/main" id="{8AE19E8E-8DE1-4020-968E-2839290A5661}"/>
              </a:ext>
            </a:extLst>
          </p:cNvPr>
          <p:cNvCxnSpPr>
            <a:cxnSpLocks/>
          </p:cNvCxnSpPr>
          <p:nvPr/>
        </p:nvCxnSpPr>
        <p:spPr>
          <a:xfrm>
            <a:off x="8846686" y="4614462"/>
            <a:ext cx="0" cy="452717"/>
          </a:xfrm>
          <a:prstGeom prst="straightConnector1">
            <a:avLst/>
          </a:prstGeom>
          <a:ln w="12700">
            <a:solidFill>
              <a:srgbClr val="757575"/>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54" name="Rectangle 153">
            <a:extLst>
              <a:ext uri="{FF2B5EF4-FFF2-40B4-BE49-F238E27FC236}">
                <a16:creationId xmlns:a16="http://schemas.microsoft.com/office/drawing/2014/main" id="{5400614B-12F1-45C9-A326-F6E6AD20B3DD}"/>
              </a:ext>
            </a:extLst>
          </p:cNvPr>
          <p:cNvSpPr/>
          <p:nvPr/>
        </p:nvSpPr>
        <p:spPr>
          <a:xfrm>
            <a:off x="4578878" y="2240717"/>
            <a:ext cx="3052495" cy="3317339"/>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Admin portal and management services</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Integrated AD-based security</a:t>
            </a:r>
          </a:p>
        </p:txBody>
      </p:sp>
      <p:sp>
        <p:nvSpPr>
          <p:cNvPr id="155" name="Rectangle 154">
            <a:extLst>
              <a:ext uri="{FF2B5EF4-FFF2-40B4-BE49-F238E27FC236}">
                <a16:creationId xmlns:a16="http://schemas.microsoft.com/office/drawing/2014/main" id="{B0456595-5008-4CE9-995C-46001A0F674C}"/>
              </a:ext>
            </a:extLst>
          </p:cNvPr>
          <p:cNvSpPr/>
          <p:nvPr/>
        </p:nvSpPr>
        <p:spPr>
          <a:xfrm>
            <a:off x="8495422" y="3960610"/>
            <a:ext cx="1290130" cy="506450"/>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SQL Server</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ML Services</a:t>
            </a:r>
          </a:p>
        </p:txBody>
      </p:sp>
      <p:sp>
        <p:nvSpPr>
          <p:cNvPr id="157" name="Rectangle 156">
            <a:extLst>
              <a:ext uri="{FF2B5EF4-FFF2-40B4-BE49-F238E27FC236}">
                <a16:creationId xmlns:a16="http://schemas.microsoft.com/office/drawing/2014/main" id="{B77E1B17-BF46-4AE7-89D4-23B766B2BDF9}"/>
              </a:ext>
            </a:extLst>
          </p:cNvPr>
          <p:cNvSpPr/>
          <p:nvPr/>
        </p:nvSpPr>
        <p:spPr>
          <a:xfrm>
            <a:off x="10165738" y="3960610"/>
            <a:ext cx="1290130" cy="506450"/>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Spark &amp; Spark ML</a:t>
            </a:r>
          </a:p>
        </p:txBody>
      </p:sp>
      <p:sp>
        <p:nvSpPr>
          <p:cNvPr id="159" name="TextBox 158">
            <a:extLst>
              <a:ext uri="{FF2B5EF4-FFF2-40B4-BE49-F238E27FC236}">
                <a16:creationId xmlns:a16="http://schemas.microsoft.com/office/drawing/2014/main" id="{8E500573-8878-4323-B960-1D11E987A800}"/>
              </a:ext>
            </a:extLst>
          </p:cNvPr>
          <p:cNvSpPr txBox="1"/>
          <p:nvPr/>
        </p:nvSpPr>
        <p:spPr>
          <a:xfrm>
            <a:off x="9529954" y="4956360"/>
            <a:ext cx="860613" cy="461665"/>
          </a:xfrm>
          <a:prstGeom prst="rect">
            <a:avLst/>
          </a:prstGeom>
          <a:noFill/>
          <a:ln>
            <a:noFill/>
          </a:ln>
          <a:effectLst/>
        </p:spPr>
        <p:style>
          <a:lnRef idx="2">
            <a:schemeClr val="accent2">
              <a:shade val="50000"/>
            </a:schemeClr>
          </a:lnRef>
          <a:fillRef idx="1">
            <a:schemeClr val="accent2"/>
          </a:fillRef>
          <a:effectRef idx="0">
            <a:schemeClr val="accent2"/>
          </a:effectRef>
          <a:fontRef idx="minor">
            <a:schemeClr val="lt1"/>
          </a:fontRef>
        </p:style>
        <p:txBody>
          <a:bodyPr tIns="182880" rtlCol="0" anchor="t"/>
          <a:lstStyle>
            <a:defPPr>
              <a:defRPr lang="en-US"/>
            </a:defPPr>
            <a:lvl1pPr marR="0" lvl="0" indent="0" algn="ctr" defTabSz="457200" fontAlgn="auto">
              <a:lnSpc>
                <a:spcPct val="100000"/>
              </a:lnSpc>
              <a:spcBef>
                <a:spcPts val="0"/>
              </a:spcBef>
              <a:spcAft>
                <a:spcPts val="0"/>
              </a:spcAft>
              <a:buClrTx/>
              <a:buSzTx/>
              <a:buFontTx/>
              <a:buNone/>
              <a:tabLst/>
              <a:defRPr kumimoji="0" sz="1200" b="1" u="none" strike="noStrike" cap="none" spc="0" normalizeH="0" baseline="0">
                <a:ln>
                  <a:noFill/>
                </a:ln>
                <a:solidFill>
                  <a:schemeClr val="bg1"/>
                </a:solidFill>
                <a:effectLst/>
                <a:uLnTx/>
                <a:uFillTx/>
                <a:latin typeface="Segoe UI Semibold" panose="020B0502040204020203" pitchFamily="34" charset="0"/>
                <a:cs typeface="Segoe UI Semibold"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HDFS</a:t>
            </a:r>
          </a:p>
        </p:txBody>
      </p:sp>
      <p:cxnSp>
        <p:nvCxnSpPr>
          <p:cNvPr id="160" name="Straight Arrow Connector 159">
            <a:extLst>
              <a:ext uri="{FF2B5EF4-FFF2-40B4-BE49-F238E27FC236}">
                <a16:creationId xmlns:a16="http://schemas.microsoft.com/office/drawing/2014/main" id="{C4CE6EBE-8436-4699-BABE-487D77FD1CF1}"/>
              </a:ext>
            </a:extLst>
          </p:cNvPr>
          <p:cNvCxnSpPr>
            <a:cxnSpLocks/>
          </p:cNvCxnSpPr>
          <p:nvPr/>
        </p:nvCxnSpPr>
        <p:spPr>
          <a:xfrm>
            <a:off x="9529953" y="4620900"/>
            <a:ext cx="255599" cy="484534"/>
          </a:xfrm>
          <a:prstGeom prst="straightConnector1">
            <a:avLst/>
          </a:prstGeom>
          <a:ln w="12700">
            <a:solidFill>
              <a:srgbClr val="757575"/>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1" name="Straight Arrow Connector 160">
            <a:extLst>
              <a:ext uri="{FF2B5EF4-FFF2-40B4-BE49-F238E27FC236}">
                <a16:creationId xmlns:a16="http://schemas.microsoft.com/office/drawing/2014/main" id="{87BA53F4-1853-4191-B3D1-8CA63959631D}"/>
              </a:ext>
            </a:extLst>
          </p:cNvPr>
          <p:cNvCxnSpPr>
            <a:cxnSpLocks/>
          </p:cNvCxnSpPr>
          <p:nvPr/>
        </p:nvCxnSpPr>
        <p:spPr>
          <a:xfrm flipH="1">
            <a:off x="10135720" y="4642904"/>
            <a:ext cx="234064" cy="455913"/>
          </a:xfrm>
          <a:prstGeom prst="straightConnector1">
            <a:avLst/>
          </a:prstGeom>
          <a:ln w="12700">
            <a:solidFill>
              <a:srgbClr val="757575"/>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62" name="Rectangle 161">
            <a:extLst>
              <a:ext uri="{FF2B5EF4-FFF2-40B4-BE49-F238E27FC236}">
                <a16:creationId xmlns:a16="http://schemas.microsoft.com/office/drawing/2014/main" id="{94E70743-CD4F-4841-9DB3-CB9D4080DCF9}"/>
              </a:ext>
            </a:extLst>
          </p:cNvPr>
          <p:cNvSpPr/>
          <p:nvPr/>
        </p:nvSpPr>
        <p:spPr>
          <a:xfrm>
            <a:off x="9533568" y="3002440"/>
            <a:ext cx="240837" cy="173512"/>
          </a:xfrm>
          <a:prstGeom prst="rect">
            <a:avLst/>
          </a:prstGeom>
          <a:solidFill>
            <a:srgbClr val="0278D7"/>
          </a:solidFill>
          <a:ln>
            <a:solidFill>
              <a:srgbClr val="02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63" name="Rectangle 162">
            <a:extLst>
              <a:ext uri="{FF2B5EF4-FFF2-40B4-BE49-F238E27FC236}">
                <a16:creationId xmlns:a16="http://schemas.microsoft.com/office/drawing/2014/main" id="{590F2853-16A0-457A-8766-4D48F87F864A}"/>
              </a:ext>
            </a:extLst>
          </p:cNvPr>
          <p:cNvSpPr/>
          <p:nvPr/>
        </p:nvSpPr>
        <p:spPr>
          <a:xfrm>
            <a:off x="9685968" y="3154840"/>
            <a:ext cx="240837" cy="173512"/>
          </a:xfrm>
          <a:prstGeom prst="rect">
            <a:avLst/>
          </a:prstGeom>
          <a:solidFill>
            <a:srgbClr val="0278D7"/>
          </a:solidFill>
          <a:ln>
            <a:solidFill>
              <a:srgbClr val="02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64" name="Rectangle 163">
            <a:extLst>
              <a:ext uri="{FF2B5EF4-FFF2-40B4-BE49-F238E27FC236}">
                <a16:creationId xmlns:a16="http://schemas.microsoft.com/office/drawing/2014/main" id="{C5944B2B-C49D-44CC-B0B4-55B2DC57E37F}"/>
              </a:ext>
            </a:extLst>
          </p:cNvPr>
          <p:cNvSpPr/>
          <p:nvPr/>
        </p:nvSpPr>
        <p:spPr>
          <a:xfrm>
            <a:off x="9838368" y="3307240"/>
            <a:ext cx="240837" cy="173512"/>
          </a:xfrm>
          <a:prstGeom prst="rect">
            <a:avLst/>
          </a:prstGeom>
          <a:solidFill>
            <a:srgbClr val="0278D7"/>
          </a:solidFill>
          <a:ln>
            <a:solidFill>
              <a:srgbClr val="02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65" name="Rectangle 164">
            <a:extLst>
              <a:ext uri="{FF2B5EF4-FFF2-40B4-BE49-F238E27FC236}">
                <a16:creationId xmlns:a16="http://schemas.microsoft.com/office/drawing/2014/main" id="{F31CCCF9-2438-4E77-83CD-B23F76851258}"/>
              </a:ext>
            </a:extLst>
          </p:cNvPr>
          <p:cNvSpPr/>
          <p:nvPr/>
        </p:nvSpPr>
        <p:spPr>
          <a:xfrm>
            <a:off x="9990768" y="3459640"/>
            <a:ext cx="240837" cy="173512"/>
          </a:xfrm>
          <a:prstGeom prst="rect">
            <a:avLst/>
          </a:prstGeom>
          <a:solidFill>
            <a:srgbClr val="0278D7"/>
          </a:solidFill>
          <a:ln>
            <a:solidFill>
              <a:srgbClr val="02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66" name="TextBox 165">
            <a:extLst>
              <a:ext uri="{FF2B5EF4-FFF2-40B4-BE49-F238E27FC236}">
                <a16:creationId xmlns:a16="http://schemas.microsoft.com/office/drawing/2014/main" id="{B7CB1191-738C-41B1-B4CE-0FC46DDB5554}"/>
              </a:ext>
            </a:extLst>
          </p:cNvPr>
          <p:cNvSpPr txBox="1"/>
          <p:nvPr/>
        </p:nvSpPr>
        <p:spPr>
          <a:xfrm>
            <a:off x="10274989" y="2915774"/>
            <a:ext cx="860613" cy="461665"/>
          </a:xfrm>
          <a:prstGeom prst="rect">
            <a:avLst/>
          </a:prstGeom>
          <a:noFill/>
          <a:ln>
            <a:noFill/>
          </a:ln>
          <a:effectLst/>
        </p:spPr>
        <p:style>
          <a:lnRef idx="2">
            <a:schemeClr val="accent2">
              <a:shade val="50000"/>
            </a:schemeClr>
          </a:lnRef>
          <a:fillRef idx="1">
            <a:schemeClr val="accent2"/>
          </a:fillRef>
          <a:effectRef idx="0">
            <a:schemeClr val="accent2"/>
          </a:effectRef>
          <a:fontRef idx="minor">
            <a:schemeClr val="lt1"/>
          </a:fontRef>
        </p:style>
        <p:txBody>
          <a:bodyPr tIns="182880" rtlCol="0" anchor="t"/>
          <a:lstStyle>
            <a:defPPr>
              <a:defRPr lang="en-US"/>
            </a:defPPr>
            <a:lvl1pPr marR="0" lvl="0" indent="0" algn="ctr" defTabSz="457200" fontAlgn="auto">
              <a:lnSpc>
                <a:spcPct val="100000"/>
              </a:lnSpc>
              <a:spcBef>
                <a:spcPts val="0"/>
              </a:spcBef>
              <a:spcAft>
                <a:spcPts val="0"/>
              </a:spcAft>
              <a:buClrTx/>
              <a:buSzTx/>
              <a:buFontTx/>
              <a:buNone/>
              <a:tabLst/>
              <a:defRPr kumimoji="0" sz="1200" b="1" u="none" strike="noStrike" cap="none" spc="0" normalizeH="0" baseline="0">
                <a:ln>
                  <a:noFill/>
                </a:ln>
                <a:solidFill>
                  <a:schemeClr val="bg1"/>
                </a:solidFill>
                <a:effectLst/>
                <a:uLnTx/>
                <a:uFillTx/>
                <a:latin typeface="Segoe UI Semibold" panose="020B0502040204020203" pitchFamily="34" charset="0"/>
                <a:cs typeface="Segoe UI Semibold"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External data sources</a:t>
            </a:r>
          </a:p>
        </p:txBody>
      </p:sp>
      <p:sp>
        <p:nvSpPr>
          <p:cNvPr id="124" name="Title 1">
            <a:extLst>
              <a:ext uri="{FF2B5EF4-FFF2-40B4-BE49-F238E27FC236}">
                <a16:creationId xmlns:a16="http://schemas.microsoft.com/office/drawing/2014/main" id="{ECCADFFD-3FBA-4F99-A297-2880556E13C1}"/>
              </a:ext>
            </a:extLst>
          </p:cNvPr>
          <p:cNvSpPr txBox="1">
            <a:spLocks/>
          </p:cNvSpPr>
          <p:nvPr/>
        </p:nvSpPr>
        <p:spPr>
          <a:xfrm>
            <a:off x="322248" y="302768"/>
            <a:ext cx="7069864"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1" i="0" u="none" strike="noStrike" kern="1200" cap="none" spc="-50" normalizeH="0" baseline="0" noProof="0" dirty="0">
                <a:ln>
                  <a:noFill/>
                </a:ln>
                <a:gradFill>
                  <a:gsLst>
                    <a:gs pos="1250">
                      <a:srgbClr val="1A1A1A"/>
                    </a:gs>
                    <a:gs pos="100000">
                      <a:srgbClr val="1A1A1A"/>
                    </a:gs>
                  </a:gsLst>
                  <a:lin ang="5400000" scaled="0"/>
                </a:gradFill>
                <a:effectLst/>
                <a:uLnTx/>
                <a:uFillTx/>
                <a:latin typeface="Segoe UI Semibold"/>
                <a:ea typeface="+mn-ea"/>
                <a:cs typeface="Segoe UI" pitchFamily="34" charset="0"/>
              </a:rPr>
              <a:t>SQL 2019 - Big Data Analytics</a:t>
            </a:r>
            <a:endParaRPr kumimoji="0" lang="en-US" sz="3600" b="1"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Semibold"/>
              <a:ea typeface="+mn-ea"/>
              <a:cs typeface="Segoe UI" pitchFamily="34" charset="0"/>
            </a:endParaRPr>
          </a:p>
        </p:txBody>
      </p:sp>
      <p:sp>
        <p:nvSpPr>
          <p:cNvPr id="125" name="TextBox 124">
            <a:extLst>
              <a:ext uri="{FF2B5EF4-FFF2-40B4-BE49-F238E27FC236}">
                <a16:creationId xmlns:a16="http://schemas.microsoft.com/office/drawing/2014/main" id="{CE07DDCF-A1BC-49E1-B633-67DDA57E3BBE}"/>
              </a:ext>
            </a:extLst>
          </p:cNvPr>
          <p:cNvSpPr txBox="1"/>
          <p:nvPr/>
        </p:nvSpPr>
        <p:spPr>
          <a:xfrm>
            <a:off x="371061" y="897308"/>
            <a:ext cx="7414156"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deployed on Azure Stack</a:t>
            </a:r>
          </a:p>
        </p:txBody>
      </p:sp>
    </p:spTree>
    <p:extLst>
      <p:ext uri="{BB962C8B-B14F-4D97-AF65-F5344CB8AC3E}">
        <p14:creationId xmlns:p14="http://schemas.microsoft.com/office/powerpoint/2010/main" val="34653326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565BE7-DA31-4AD8-BEB0-5E8D2CB0F360}"/>
              </a:ext>
            </a:extLst>
          </p:cNvPr>
          <p:cNvSpPr>
            <a:spLocks noGrp="1"/>
          </p:cNvSpPr>
          <p:nvPr>
            <p:ph type="title"/>
          </p:nvPr>
        </p:nvSpPr>
        <p:spPr>
          <a:xfrm>
            <a:off x="269238" y="3044279"/>
            <a:ext cx="11653523" cy="769441"/>
          </a:xfrm>
        </p:spPr>
        <p:txBody>
          <a:bodyPr/>
          <a:lstStyle/>
          <a:p>
            <a:pPr algn="ctr"/>
            <a:r>
              <a:rPr lang="en-US" sz="4000" dirty="0"/>
              <a:t>Data Operations</a:t>
            </a:r>
          </a:p>
        </p:txBody>
      </p:sp>
    </p:spTree>
    <p:extLst>
      <p:ext uri="{BB962C8B-B14F-4D97-AF65-F5344CB8AC3E}">
        <p14:creationId xmlns:p14="http://schemas.microsoft.com/office/powerpoint/2010/main" val="3340948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7086A21-2D89-4570-9BD7-746957E0F1DB}"/>
              </a:ext>
            </a:extLst>
          </p:cNvPr>
          <p:cNvSpPr/>
          <p:nvPr/>
        </p:nvSpPr>
        <p:spPr bwMode="auto">
          <a:xfrm>
            <a:off x="2653439" y="2959132"/>
            <a:ext cx="2202935" cy="3605180"/>
          </a:xfrm>
          <a:prstGeom prst="rect">
            <a:avLst/>
          </a:prstGeom>
          <a:solidFill>
            <a:schemeClr val="bg1">
              <a:lumMod val="95000"/>
            </a:schemeClr>
          </a:solidFill>
          <a:ln w="9525" cap="flat">
            <a:noFill/>
            <a:prstDash val="solid"/>
            <a:miter/>
          </a:ln>
          <a:effectLst>
            <a:outerShdw blurRad="317500" dir="2700000" sx="101000" sy="101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118872" tIns="155448" rIns="91440" bIns="46637" numCol="1" rtlCol="0" anchor="t" anchorCtr="0" compatLnSpc="1">
            <a:prstTxWarp prst="textNoShape">
              <a:avLst/>
            </a:prstTxWarp>
          </a:bodyPr>
          <a:lstStyle/>
          <a:p>
            <a:pPr marL="0" marR="0" lvl="0" indent="0" algn="l" defTabSz="610041" rtl="0" eaLnBrk="1" fontAlgn="base" latinLnBrk="0" hangingPunct="1">
              <a:lnSpc>
                <a:spcPct val="90000"/>
              </a:lnSpc>
              <a:spcBef>
                <a:spcPct val="0"/>
              </a:spcBef>
              <a:spcAft>
                <a:spcPct val="35000"/>
              </a:spcAft>
              <a:buClrTx/>
              <a:buSzTx/>
              <a:buFontTx/>
              <a:buNone/>
              <a:tabLst/>
              <a:defRPr/>
            </a:pPr>
            <a:r>
              <a:rPr kumimoji="0" lang="en-US" sz="1800" b="0" i="0" u="none" strike="noStrike" kern="1200" cap="none" spc="0" normalizeH="0" baseline="0" noProof="0">
                <a:ln>
                  <a:noFill/>
                </a:ln>
                <a:gradFill>
                  <a:gsLst>
                    <a:gs pos="1250">
                      <a:srgbClr val="0078D4"/>
                    </a:gs>
                    <a:gs pos="100000">
                      <a:srgbClr val="0078D4"/>
                    </a:gs>
                  </a:gsLst>
                  <a:lin ang="5400000" scaled="0"/>
                </a:gradFill>
                <a:effectLst/>
                <a:uLnTx/>
                <a:uFillTx/>
                <a:latin typeface="Segoe UI Semibold"/>
                <a:ea typeface="+mn-ea"/>
                <a:cs typeface="+mn-cs"/>
              </a:rPr>
              <a:t>Data Box Disk</a:t>
            </a:r>
          </a:p>
          <a:p>
            <a:pPr marL="168072" indent="-168072" defTabSz="914314">
              <a:buFont typeface="Arial" panose="020B0604020202020204" pitchFamily="34" charset="0"/>
              <a:buChar char="•"/>
              <a:defRPr/>
            </a:pPr>
            <a:r>
              <a:rPr lang="en-US" sz="1300">
                <a:gradFill>
                  <a:gsLst>
                    <a:gs pos="1250">
                      <a:srgbClr val="1A1A1A"/>
                    </a:gs>
                    <a:gs pos="100000">
                      <a:srgbClr val="1A1A1A"/>
                    </a:gs>
                  </a:gsLst>
                  <a:lin ang="5400000" scaled="0"/>
                </a:gradFill>
                <a:cs typeface="Calibri" panose="020F0502020204030204" pitchFamily="34" charset="0"/>
              </a:rPr>
              <a:t>Secure, ruggedized USB drives which can be ordered in packs of 5 </a:t>
            </a:r>
          </a:p>
          <a:p>
            <a:pPr marL="168072" indent="-168072" defTabSz="914314">
              <a:buFont typeface="Arial" panose="020B0604020202020204" pitchFamily="34" charset="0"/>
              <a:buChar char="•"/>
              <a:defRPr/>
            </a:pPr>
            <a:endParaRPr lang="en-US" sz="1300">
              <a:gradFill>
                <a:gsLst>
                  <a:gs pos="1250">
                    <a:srgbClr val="1A1A1A"/>
                  </a:gs>
                  <a:gs pos="100000">
                    <a:srgbClr val="1A1A1A"/>
                  </a:gs>
                </a:gsLst>
                <a:lin ang="5400000" scaled="0"/>
              </a:gradFill>
              <a:cs typeface="Calibri" panose="020F0502020204030204" pitchFamily="34" charset="0"/>
            </a:endParaRPr>
          </a:p>
          <a:p>
            <a:pPr marL="168072" lvl="0" indent="-168072" defTabSz="914314">
              <a:buFont typeface="Arial" panose="020B0604020202020204" pitchFamily="34" charset="0"/>
              <a:buChar char="•"/>
              <a:defRPr/>
            </a:pPr>
            <a:r>
              <a:rPr lang="en-US" sz="1300">
                <a:gradFill>
                  <a:gsLst>
                    <a:gs pos="1250">
                      <a:srgbClr val="1A1A1A"/>
                    </a:gs>
                    <a:gs pos="100000">
                      <a:srgbClr val="1A1A1A"/>
                    </a:gs>
                  </a:gsLst>
                  <a:lin ang="5400000" scaled="0"/>
                </a:gradFill>
                <a:cs typeface="Calibri" panose="020F0502020204030204" pitchFamily="34" charset="0"/>
              </a:rPr>
              <a:t>Capacity: 8 TB disks up to 40 TB per order</a:t>
            </a:r>
          </a:p>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mn-cs"/>
            </a:endParaRPr>
          </a:p>
        </p:txBody>
      </p:sp>
      <p:sp>
        <p:nvSpPr>
          <p:cNvPr id="4" name="Rectangle 3">
            <a:extLst>
              <a:ext uri="{FF2B5EF4-FFF2-40B4-BE49-F238E27FC236}">
                <a16:creationId xmlns:a16="http://schemas.microsoft.com/office/drawing/2014/main" id="{C94262FE-DEFF-40E4-9C41-9158F259181B}"/>
              </a:ext>
            </a:extLst>
          </p:cNvPr>
          <p:cNvSpPr/>
          <p:nvPr/>
        </p:nvSpPr>
        <p:spPr bwMode="auto">
          <a:xfrm>
            <a:off x="293688" y="2959133"/>
            <a:ext cx="2215374" cy="3605180"/>
          </a:xfrm>
          <a:prstGeom prst="rect">
            <a:avLst/>
          </a:prstGeom>
          <a:solidFill>
            <a:schemeClr val="bg1">
              <a:lumMod val="95000"/>
            </a:schemeClr>
          </a:solidFill>
          <a:ln w="9525" cap="flat">
            <a:noFill/>
            <a:prstDash val="solid"/>
            <a:miter/>
          </a:ln>
          <a:effectLst>
            <a:outerShdw blurRad="317500" dir="2700000" sx="101000" sy="101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118872" tIns="155448" rIns="91440" bIns="46637" numCol="1" rtlCol="0" anchor="t" anchorCtr="0" compatLnSpc="1">
            <a:prstTxWarp prst="textNoShape">
              <a:avLst/>
            </a:prstTxWarp>
          </a:bodyPr>
          <a:lstStyle/>
          <a:p>
            <a:pPr marL="0" marR="0" lvl="0" indent="0" algn="l" defTabSz="610041" rtl="0" eaLnBrk="1" fontAlgn="auto" latinLnBrk="0" hangingPunct="1">
              <a:lnSpc>
                <a:spcPct val="90000"/>
              </a:lnSpc>
              <a:spcBef>
                <a:spcPct val="0"/>
              </a:spcBef>
              <a:spcAft>
                <a:spcPct val="35000"/>
              </a:spcAft>
              <a:buClrTx/>
              <a:buSzTx/>
              <a:buFontTx/>
              <a:buNone/>
              <a:tabLst/>
              <a:defRPr/>
            </a:pPr>
            <a:r>
              <a:rPr kumimoji="0" lang="en-US" sz="1800" b="0" i="0" u="none" strike="noStrike" kern="1200" cap="none" spc="0" normalizeH="0" baseline="0" noProof="0">
                <a:ln>
                  <a:noFill/>
                </a:ln>
                <a:gradFill>
                  <a:gsLst>
                    <a:gs pos="1250">
                      <a:srgbClr val="0078D4"/>
                    </a:gs>
                    <a:gs pos="100000">
                      <a:srgbClr val="0078D4"/>
                    </a:gs>
                  </a:gsLst>
                  <a:lin ang="5400000" scaled="0"/>
                </a:gradFill>
                <a:effectLst/>
                <a:uLnTx/>
                <a:uFillTx/>
                <a:latin typeface="Segoe UI Semibold"/>
                <a:ea typeface="+mn-ea"/>
                <a:cs typeface="+mn-cs"/>
              </a:rPr>
              <a:t>Data Box</a:t>
            </a:r>
          </a:p>
          <a:p>
            <a:pPr marL="168072" indent="-168072" defTabSz="914314">
              <a:buFont typeface="Arial" panose="020B0604020202020204" pitchFamily="34" charset="0"/>
              <a:buChar char="•"/>
              <a:defRPr/>
            </a:pPr>
            <a:r>
              <a:rPr lang="en-US" sz="1300">
                <a:gradFill>
                  <a:gsLst>
                    <a:gs pos="1250">
                      <a:srgbClr val="1A1A1A"/>
                    </a:gs>
                    <a:gs pos="100000">
                      <a:srgbClr val="1A1A1A"/>
                    </a:gs>
                  </a:gsLst>
                  <a:lin ang="5400000" scaled="0"/>
                </a:gradFill>
                <a:cs typeface="Calibri" panose="020F0502020204030204" pitchFamily="34" charset="0"/>
              </a:rPr>
              <a:t>Secure, ruggedized data transport appliance.</a:t>
            </a:r>
          </a:p>
          <a:p>
            <a:pPr marL="168072" lvl="0" indent="-168072" defTabSz="914314">
              <a:buFont typeface="Arial" panose="020B0604020202020204" pitchFamily="34" charset="0"/>
              <a:buChar char="•"/>
              <a:defRPr/>
            </a:pPr>
            <a:endParaRPr lang="en-US" sz="1300">
              <a:gradFill>
                <a:gsLst>
                  <a:gs pos="1250">
                    <a:srgbClr val="1A1A1A"/>
                  </a:gs>
                  <a:gs pos="100000">
                    <a:srgbClr val="1A1A1A"/>
                  </a:gs>
                </a:gsLst>
                <a:lin ang="5400000" scaled="0"/>
              </a:gradFill>
              <a:cs typeface="Calibri" panose="020F0502020204030204" pitchFamily="34" charset="0"/>
            </a:endParaRPr>
          </a:p>
          <a:p>
            <a:pPr marL="168072" lvl="0" indent="-168072" defTabSz="914314">
              <a:buFont typeface="Arial" panose="020B0604020202020204" pitchFamily="34" charset="0"/>
              <a:buChar char="•"/>
              <a:defRPr/>
            </a:pPr>
            <a:r>
              <a:rPr lang="en-US" sz="1300">
                <a:gradFill>
                  <a:gsLst>
                    <a:gs pos="1250">
                      <a:srgbClr val="1A1A1A"/>
                    </a:gs>
                    <a:gs pos="100000">
                      <a:srgbClr val="1A1A1A"/>
                    </a:gs>
                  </a:gsLst>
                  <a:lin ang="5400000" scaled="0"/>
                </a:gradFill>
                <a:cs typeface="Calibri" panose="020F0502020204030204" pitchFamily="34" charset="0"/>
              </a:rPr>
              <a:t>Capacity: 100 TB; </a:t>
            </a:r>
          </a:p>
          <a:p>
            <a:pPr marL="168072" lvl="0" indent="-168072" defTabSz="914314">
              <a:buFont typeface="Arial" panose="020B0604020202020204" pitchFamily="34" charset="0"/>
              <a:buChar char="•"/>
              <a:defRPr/>
            </a:pPr>
            <a:r>
              <a:rPr lang="en-US" sz="1300">
                <a:gradFill>
                  <a:gsLst>
                    <a:gs pos="1250">
                      <a:srgbClr val="1A1A1A"/>
                    </a:gs>
                    <a:gs pos="100000">
                      <a:srgbClr val="1A1A1A"/>
                    </a:gs>
                  </a:gsLst>
                  <a:lin ang="5400000" scaled="0"/>
                </a:gradFill>
                <a:cs typeface="Calibri" panose="020F0502020204030204" pitchFamily="34" charset="0"/>
              </a:rPr>
              <a:t>Size:  ~50 </a:t>
            </a:r>
            <a:r>
              <a:rPr lang="en-US" sz="1300" err="1">
                <a:gradFill>
                  <a:gsLst>
                    <a:gs pos="1250">
                      <a:srgbClr val="1A1A1A"/>
                    </a:gs>
                    <a:gs pos="100000">
                      <a:srgbClr val="1A1A1A"/>
                    </a:gs>
                  </a:gsLst>
                  <a:lin ang="5400000" scaled="0"/>
                </a:gradFill>
                <a:cs typeface="Calibri" panose="020F0502020204030204" pitchFamily="34" charset="0"/>
              </a:rPr>
              <a:t>lbs</a:t>
            </a:r>
            <a:endParaRPr lang="en-US" sz="1300">
              <a:gradFill>
                <a:gsLst>
                  <a:gs pos="1250">
                    <a:srgbClr val="1A1A1A"/>
                  </a:gs>
                  <a:gs pos="100000">
                    <a:srgbClr val="1A1A1A"/>
                  </a:gs>
                </a:gsLst>
                <a:lin ang="5400000" scaled="0"/>
              </a:gradFill>
              <a:cs typeface="Calibri" panose="020F0502020204030204" pitchFamily="34" charset="0"/>
            </a:endParaRPr>
          </a:p>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Calibri" panose="020F0502020204030204" pitchFamily="34" charset="0"/>
            </a:endParaRPr>
          </a:p>
          <a:p>
            <a:pPr marL="168072" marR="0" lvl="0" indent="-168072" algn="l" defTabSz="914314"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4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Calibri" panose="020F0502020204030204" pitchFamily="34" charset="0"/>
            </a:endParaRPr>
          </a:p>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mn-cs"/>
            </a:endParaRPr>
          </a:p>
        </p:txBody>
      </p:sp>
      <p:sp>
        <p:nvSpPr>
          <p:cNvPr id="6" name="Rectangle 5">
            <a:extLst>
              <a:ext uri="{FF2B5EF4-FFF2-40B4-BE49-F238E27FC236}">
                <a16:creationId xmlns:a16="http://schemas.microsoft.com/office/drawing/2014/main" id="{B9B308D3-E7C9-4520-93F2-A24EE9CFA9A1}"/>
              </a:ext>
            </a:extLst>
          </p:cNvPr>
          <p:cNvSpPr/>
          <p:nvPr/>
        </p:nvSpPr>
        <p:spPr bwMode="auto">
          <a:xfrm>
            <a:off x="4988314" y="2959133"/>
            <a:ext cx="2215374" cy="3605180"/>
          </a:xfrm>
          <a:prstGeom prst="rect">
            <a:avLst/>
          </a:prstGeom>
          <a:solidFill>
            <a:schemeClr val="bg1">
              <a:lumMod val="95000"/>
            </a:schemeClr>
          </a:solidFill>
          <a:ln w="9525" cap="flat">
            <a:noFill/>
            <a:prstDash val="solid"/>
            <a:miter/>
          </a:ln>
          <a:effectLst>
            <a:outerShdw blurRad="317500" dir="2700000" sx="101000" sy="101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118872" tIns="155448" rIns="91440" bIns="46637" numCol="1" rtlCol="0" anchor="t" anchorCtr="0" compatLnSpc="1">
            <a:prstTxWarp prst="textNoShape">
              <a:avLst/>
            </a:prstTxWarp>
          </a:bodyPr>
          <a:lstStyle/>
          <a:p>
            <a:pPr marL="0" marR="0" lvl="0" indent="0" algn="l" defTabSz="610041" rtl="0" eaLnBrk="1" fontAlgn="auto" latinLnBrk="0" hangingPunct="1">
              <a:lnSpc>
                <a:spcPct val="90000"/>
              </a:lnSpc>
              <a:spcBef>
                <a:spcPct val="0"/>
              </a:spcBef>
              <a:spcAft>
                <a:spcPct val="35000"/>
              </a:spcAft>
              <a:buClrTx/>
              <a:buSzTx/>
              <a:buFontTx/>
              <a:buNone/>
              <a:tabLst/>
              <a:defRPr/>
            </a:pPr>
            <a:r>
              <a:rPr kumimoji="0" lang="en-US" sz="1800" b="0" i="0" u="none" strike="noStrike" kern="1200" cap="none" spc="0" normalizeH="0" baseline="0" noProof="0">
                <a:ln>
                  <a:noFill/>
                </a:ln>
                <a:gradFill>
                  <a:gsLst>
                    <a:gs pos="1250">
                      <a:srgbClr val="0078D4"/>
                    </a:gs>
                    <a:gs pos="100000">
                      <a:srgbClr val="0078D4"/>
                    </a:gs>
                  </a:gsLst>
                  <a:lin ang="5400000" scaled="0"/>
                </a:gradFill>
                <a:effectLst/>
                <a:uLnTx/>
                <a:uFillTx/>
                <a:latin typeface="Segoe UI Semibold"/>
                <a:ea typeface="+mn-ea"/>
                <a:cs typeface="+mn-cs"/>
              </a:rPr>
              <a:t>Data Box Heavy</a:t>
            </a:r>
          </a:p>
          <a:p>
            <a:pPr marL="168072" indent="-168072" defTabSz="914314">
              <a:buFont typeface="Arial" panose="020B0604020202020204" pitchFamily="34" charset="0"/>
              <a:buChar char="•"/>
              <a:defRPr/>
            </a:pPr>
            <a:r>
              <a:rPr lang="en-US" sz="1300">
                <a:gradFill>
                  <a:gsLst>
                    <a:gs pos="1250">
                      <a:srgbClr val="1A1A1A"/>
                    </a:gs>
                    <a:gs pos="100000">
                      <a:srgbClr val="1A1A1A"/>
                    </a:gs>
                  </a:gsLst>
                  <a:lin ang="5400000" scaled="0"/>
                </a:gradFill>
                <a:cs typeface="Calibri" panose="020F0502020204030204" pitchFamily="34" charset="0"/>
              </a:rPr>
              <a:t>Large-scale, secure, ruggedized appliance</a:t>
            </a:r>
          </a:p>
          <a:p>
            <a:pPr marL="168072" marR="0" lvl="0" indent="-168072" algn="l" defTabSz="914314"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3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Calibri" panose="020F0502020204030204" pitchFamily="34" charset="0"/>
            </a:endParaRPr>
          </a:p>
          <a:p>
            <a:pPr marL="168072" marR="0" lvl="0" indent="-168072" algn="l" defTabSz="91431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3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Calibri" panose="020F0502020204030204" pitchFamily="34" charset="0"/>
              </a:rPr>
              <a:t>Capacity: 1 PB</a:t>
            </a:r>
            <a:r>
              <a:rPr kumimoji="0" lang="en-US" sz="14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Calibri" panose="020F0502020204030204" pitchFamily="34" charset="0"/>
              </a:rPr>
              <a:t>; </a:t>
            </a:r>
          </a:p>
          <a:p>
            <a:pPr marL="168072" marR="0" lvl="0" indent="-168072" algn="l" defTabSz="91431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3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Calibri" panose="020F0502020204030204" pitchFamily="34" charset="0"/>
              </a:rPr>
              <a:t>Weight 500+ </a:t>
            </a:r>
            <a:r>
              <a:rPr kumimoji="0" lang="en-US" sz="1300" b="0" i="0" u="none" strike="noStrike" kern="1200" cap="none" spc="0" normalizeH="0" baseline="0" noProof="0" err="1">
                <a:ln>
                  <a:noFill/>
                </a:ln>
                <a:gradFill>
                  <a:gsLst>
                    <a:gs pos="1250">
                      <a:srgbClr val="1A1A1A"/>
                    </a:gs>
                    <a:gs pos="100000">
                      <a:srgbClr val="1A1A1A"/>
                    </a:gs>
                  </a:gsLst>
                  <a:lin ang="5400000" scaled="0"/>
                </a:gradFill>
                <a:effectLst/>
                <a:uLnTx/>
                <a:uFillTx/>
                <a:latin typeface="Segoe UI"/>
                <a:ea typeface="+mn-ea"/>
                <a:cs typeface="Calibri" panose="020F0502020204030204" pitchFamily="34" charset="0"/>
              </a:rPr>
              <a:t>lbs</a:t>
            </a:r>
            <a:endParaRPr kumimoji="0" lang="en-US" sz="13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Calibri" panose="020F0502020204030204" pitchFamily="34" charset="0"/>
            </a:endParaRPr>
          </a:p>
          <a:p>
            <a:pPr marL="168072" marR="0" lvl="0" indent="-168072" algn="l" defTabSz="91431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3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Calibri" panose="020F0502020204030204" pitchFamily="34" charset="0"/>
              </a:rPr>
              <a:t>Targeted to very large data sets</a:t>
            </a:r>
          </a:p>
          <a:p>
            <a:pPr marL="168072" marR="0" lvl="0" indent="-168072" algn="l" defTabSz="914314"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4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Calibri" panose="020F0502020204030204" pitchFamily="34" charset="0"/>
            </a:endParaRPr>
          </a:p>
          <a:p>
            <a:pPr marL="168072" marR="0" lvl="0" indent="-168072" algn="l" defTabSz="914314"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4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Calibri" panose="020F0502020204030204" pitchFamily="34" charset="0"/>
            </a:endParaRPr>
          </a:p>
          <a:p>
            <a:pPr marL="168072" marR="0" lvl="0" indent="-168072" algn="l" defTabSz="914314"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4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Calibri" panose="020F0502020204030204" pitchFamily="34" charset="0"/>
            </a:endParaRPr>
          </a:p>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mn-cs"/>
            </a:endParaRPr>
          </a:p>
        </p:txBody>
      </p:sp>
      <p:sp>
        <p:nvSpPr>
          <p:cNvPr id="9" name="Rectangle 8">
            <a:extLst>
              <a:ext uri="{FF2B5EF4-FFF2-40B4-BE49-F238E27FC236}">
                <a16:creationId xmlns:a16="http://schemas.microsoft.com/office/drawing/2014/main" id="{45C55AEA-009B-4506-9764-FBFF10E621BC}"/>
              </a:ext>
            </a:extLst>
          </p:cNvPr>
          <p:cNvSpPr/>
          <p:nvPr/>
        </p:nvSpPr>
        <p:spPr bwMode="auto">
          <a:xfrm>
            <a:off x="7335627" y="2959133"/>
            <a:ext cx="2215374" cy="3605180"/>
          </a:xfrm>
          <a:prstGeom prst="rect">
            <a:avLst/>
          </a:prstGeom>
          <a:solidFill>
            <a:schemeClr val="bg1">
              <a:lumMod val="95000"/>
            </a:schemeClr>
          </a:solidFill>
          <a:ln w="9525" cap="flat">
            <a:noFill/>
            <a:prstDash val="solid"/>
            <a:miter/>
          </a:ln>
          <a:effectLst>
            <a:outerShdw blurRad="317500" dir="2700000" sx="101000" sy="101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118872" tIns="155448" rIns="91440" bIns="46637" numCol="1" rtlCol="0" anchor="t" anchorCtr="0" compatLnSpc="1">
            <a:prstTxWarp prst="textNoShape">
              <a:avLst/>
            </a:prstTxWarp>
          </a:bodyPr>
          <a:lstStyle/>
          <a:p>
            <a:pPr marL="0" marR="0" lvl="0" indent="0" algn="l" defTabSz="610041" rtl="0" eaLnBrk="1" fontAlgn="auto" latinLnBrk="0" hangingPunct="1">
              <a:lnSpc>
                <a:spcPct val="90000"/>
              </a:lnSpc>
              <a:spcBef>
                <a:spcPct val="0"/>
              </a:spcBef>
              <a:spcAft>
                <a:spcPct val="35000"/>
              </a:spcAft>
              <a:buClrTx/>
              <a:buSzTx/>
              <a:buFontTx/>
              <a:buNone/>
              <a:tabLst/>
              <a:defRPr/>
            </a:pPr>
            <a:r>
              <a:rPr kumimoji="0" lang="en-US" sz="1800" b="0" i="0" u="none" strike="noStrike" kern="1200" cap="none" spc="0" normalizeH="0" baseline="0" noProof="0">
                <a:ln>
                  <a:noFill/>
                </a:ln>
                <a:gradFill>
                  <a:gsLst>
                    <a:gs pos="1250">
                      <a:srgbClr val="002050"/>
                    </a:gs>
                    <a:gs pos="100000">
                      <a:srgbClr val="002050"/>
                    </a:gs>
                  </a:gsLst>
                  <a:lin ang="5400000" scaled="0"/>
                </a:gradFill>
                <a:effectLst/>
                <a:uLnTx/>
                <a:uFillTx/>
                <a:latin typeface="Segoe UI Semibold"/>
                <a:ea typeface="+mn-ea"/>
                <a:cs typeface="+mn-cs"/>
              </a:rPr>
              <a:t>Data Box Gateway</a:t>
            </a:r>
          </a:p>
          <a:p>
            <a:pPr marL="168072" marR="0" lvl="0" indent="-168072" algn="l" defTabSz="91431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3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Calibri" panose="020F0502020204030204" pitchFamily="34" charset="0"/>
              </a:rPr>
              <a:t>Virtual network transfer appliance</a:t>
            </a:r>
            <a:endParaRPr lang="en-US" sz="1300">
              <a:gradFill>
                <a:gsLst>
                  <a:gs pos="1250">
                    <a:srgbClr val="1A1A1A"/>
                  </a:gs>
                  <a:gs pos="100000">
                    <a:srgbClr val="1A1A1A"/>
                  </a:gs>
                </a:gsLst>
                <a:lin ang="5400000" scaled="0"/>
              </a:gradFill>
              <a:latin typeface="Segoe UI"/>
              <a:cs typeface="Calibri" panose="020F0502020204030204" pitchFamily="34" charset="0"/>
            </a:endParaRPr>
          </a:p>
          <a:p>
            <a:pPr marL="168072" marR="0" lvl="0" indent="-168072" algn="l" defTabSz="914314"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3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Calibri" panose="020F0502020204030204" pitchFamily="34" charset="0"/>
            </a:endParaRPr>
          </a:p>
          <a:p>
            <a:pPr marL="168072" marR="0" lvl="0" indent="-168072" algn="l" defTabSz="914314"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a:gradFill>
                  <a:gsLst>
                    <a:gs pos="1250">
                      <a:srgbClr val="1A1A1A"/>
                    </a:gs>
                    <a:gs pos="100000">
                      <a:srgbClr val="1A1A1A"/>
                    </a:gs>
                  </a:gsLst>
                  <a:lin ang="5400000" scaled="0"/>
                </a:gradFill>
                <a:latin typeface="Segoe UI"/>
                <a:cs typeface="Calibri" panose="020F0502020204030204" pitchFamily="34" charset="0"/>
              </a:rPr>
              <a:t>Runs as a VM on </a:t>
            </a:r>
            <a:r>
              <a:rPr kumimoji="0" lang="en-US" sz="13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Calibri" panose="020F0502020204030204" pitchFamily="34" charset="0"/>
              </a:rPr>
              <a:t>choice of hardware</a:t>
            </a:r>
          </a:p>
          <a:p>
            <a:pPr marL="168072" marR="0" lvl="0" indent="-168072" algn="l" defTabSz="914314"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4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Calibri" panose="020F0502020204030204" pitchFamily="34" charset="0"/>
            </a:endParaRPr>
          </a:p>
          <a:p>
            <a:pPr marL="168072" marR="0" lvl="0" indent="-168072" algn="l" defTabSz="914314"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4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Calibri" panose="020F0502020204030204" pitchFamily="34" charset="0"/>
            </a:endParaRPr>
          </a:p>
          <a:p>
            <a:pPr marL="168072" marR="0" lvl="0" indent="-168072" algn="l" defTabSz="914314"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4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Calibri" panose="020F0502020204030204" pitchFamily="34" charset="0"/>
            </a:endParaRPr>
          </a:p>
          <a:p>
            <a:pPr marL="168072" marR="0" lvl="0" indent="-168072" algn="l" defTabSz="914314"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4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Calibri" panose="020F0502020204030204" pitchFamily="34" charset="0"/>
            </a:endParaRPr>
          </a:p>
          <a:p>
            <a:pPr marL="168072" marR="0" lvl="0" indent="-168072" algn="l" defTabSz="914314"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4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Calibri" panose="020F0502020204030204" pitchFamily="34" charset="0"/>
            </a:endParaRPr>
          </a:p>
          <a:p>
            <a:pPr marL="168072" marR="0" lvl="0" indent="-168072" algn="l" defTabSz="914314"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6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mn-cs"/>
            </a:endParaRPr>
          </a:p>
        </p:txBody>
      </p:sp>
      <p:sp>
        <p:nvSpPr>
          <p:cNvPr id="10" name="Rectangle 9">
            <a:extLst>
              <a:ext uri="{FF2B5EF4-FFF2-40B4-BE49-F238E27FC236}">
                <a16:creationId xmlns:a16="http://schemas.microsoft.com/office/drawing/2014/main" id="{FBEFD131-EC58-4864-8B82-B1BD99807472}"/>
              </a:ext>
            </a:extLst>
          </p:cNvPr>
          <p:cNvSpPr/>
          <p:nvPr/>
        </p:nvSpPr>
        <p:spPr bwMode="auto">
          <a:xfrm>
            <a:off x="9682939" y="2959133"/>
            <a:ext cx="2215374" cy="3605180"/>
          </a:xfrm>
          <a:prstGeom prst="rect">
            <a:avLst/>
          </a:prstGeom>
          <a:solidFill>
            <a:schemeClr val="bg1">
              <a:lumMod val="95000"/>
            </a:schemeClr>
          </a:solidFill>
          <a:ln w="9525" cap="flat">
            <a:noFill/>
            <a:prstDash val="solid"/>
            <a:miter/>
          </a:ln>
          <a:effectLst>
            <a:outerShdw blurRad="317500" dir="2700000" sx="101000" sy="101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118872" tIns="155448" rIns="91440" bIns="46637" numCol="1" rtlCol="0" anchor="t" anchorCtr="0" compatLnSpc="1">
            <a:prstTxWarp prst="textNoShape">
              <a:avLst/>
            </a:prstTxWarp>
          </a:bodyPr>
          <a:lstStyle/>
          <a:p>
            <a:pPr marL="0" marR="0" lvl="0" indent="0" algn="l" defTabSz="610041" rtl="0" eaLnBrk="1" fontAlgn="auto" latinLnBrk="0" hangingPunct="1">
              <a:lnSpc>
                <a:spcPct val="90000"/>
              </a:lnSpc>
              <a:spcBef>
                <a:spcPct val="0"/>
              </a:spcBef>
              <a:spcAft>
                <a:spcPct val="35000"/>
              </a:spcAft>
              <a:buClrTx/>
              <a:buSzTx/>
              <a:buFontTx/>
              <a:buNone/>
              <a:tabLst/>
              <a:defRPr/>
            </a:pPr>
            <a:r>
              <a:rPr kumimoji="0" lang="en-US" sz="1800" b="0" i="0" u="none" strike="noStrike" kern="1200" cap="none" spc="0" normalizeH="0" baseline="0" noProof="0" dirty="0">
                <a:ln>
                  <a:noFill/>
                </a:ln>
                <a:gradFill>
                  <a:gsLst>
                    <a:gs pos="1250">
                      <a:srgbClr val="002050"/>
                    </a:gs>
                    <a:gs pos="100000">
                      <a:srgbClr val="002050"/>
                    </a:gs>
                  </a:gsLst>
                  <a:lin ang="5400000" scaled="0"/>
                </a:gradFill>
                <a:effectLst/>
                <a:uLnTx/>
                <a:uFillTx/>
                <a:latin typeface="Segoe UI Semibold"/>
                <a:ea typeface="+mn-ea"/>
                <a:cs typeface="+mn-cs"/>
              </a:rPr>
              <a:t>Stack Edge</a:t>
            </a:r>
          </a:p>
          <a:p>
            <a:pPr marL="0" marR="0" lvl="0" indent="0" algn="l" defTabSz="610041" rtl="0" eaLnBrk="1" fontAlgn="auto" latinLnBrk="0" hangingPunct="1">
              <a:lnSpc>
                <a:spcPct val="90000"/>
              </a:lnSpc>
              <a:spcBef>
                <a:spcPct val="0"/>
              </a:spcBef>
              <a:spcAft>
                <a:spcPct val="35000"/>
              </a:spcAft>
              <a:buClrTx/>
              <a:buSzTx/>
              <a:buFontTx/>
              <a:buNone/>
              <a:tabLst/>
              <a:defRPr/>
            </a:pPr>
            <a:r>
              <a:rPr lang="en-US" dirty="0">
                <a:gradFill>
                  <a:gsLst>
                    <a:gs pos="1250">
                      <a:srgbClr val="002050"/>
                    </a:gs>
                    <a:gs pos="100000">
                      <a:srgbClr val="002050"/>
                    </a:gs>
                  </a:gsLst>
                  <a:lin ang="5400000" scaled="0"/>
                </a:gradFill>
                <a:latin typeface="Segoe UI Semibold"/>
              </a:rPr>
              <a:t>(Data Box Edge)</a:t>
            </a:r>
            <a:endParaRPr kumimoji="0" lang="en-US" sz="1800" b="0" i="0" u="none" strike="noStrike" kern="1200" cap="none" spc="0" normalizeH="0" baseline="0" noProof="0" dirty="0">
              <a:ln>
                <a:noFill/>
              </a:ln>
              <a:gradFill>
                <a:gsLst>
                  <a:gs pos="1250">
                    <a:srgbClr val="002050"/>
                  </a:gs>
                  <a:gs pos="100000">
                    <a:srgbClr val="002050"/>
                  </a:gs>
                </a:gsLst>
                <a:lin ang="5400000" scaled="0"/>
              </a:gradFill>
              <a:effectLst/>
              <a:uLnTx/>
              <a:uFillTx/>
              <a:latin typeface="Segoe UI Semibold"/>
              <a:ea typeface="+mn-ea"/>
              <a:cs typeface="+mn-cs"/>
            </a:endParaRPr>
          </a:p>
          <a:p>
            <a:pPr marL="168072" marR="0" lvl="0" indent="-168072" algn="l" defTabSz="91431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3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Calibri" panose="020F0502020204030204" pitchFamily="34" charset="0"/>
              </a:rPr>
              <a:t>Rack-able data transfer appliance with compute</a:t>
            </a:r>
          </a:p>
          <a:p>
            <a:pPr marL="168072" marR="0" lvl="0" indent="-168072" algn="l" defTabSz="914314"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3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Calibri" panose="020F0502020204030204" pitchFamily="34" charset="0"/>
            </a:endParaRPr>
          </a:p>
          <a:p>
            <a:pPr marL="168072" marR="0" lvl="0" indent="-168072" algn="l" defTabSz="91431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3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Calibri" panose="020F0502020204030204" pitchFamily="34" charset="0"/>
              </a:rPr>
              <a:t>AI-enabled compute to analyze, transform, and pre-process data before the transfer</a:t>
            </a:r>
          </a:p>
          <a:p>
            <a:pPr marL="168072" indent="-168072" defTabSz="914314">
              <a:buFont typeface="Arial" panose="020B0604020202020204" pitchFamily="34" charset="0"/>
              <a:buChar char="•"/>
              <a:defRPr/>
            </a:pPr>
            <a:r>
              <a:rPr lang="en-US" sz="1300" dirty="0">
                <a:gradFill>
                  <a:gsLst>
                    <a:gs pos="1250">
                      <a:srgbClr val="1A1A1A"/>
                    </a:gs>
                    <a:gs pos="100000">
                      <a:srgbClr val="1A1A1A"/>
                    </a:gs>
                  </a:gsLst>
                  <a:lin ang="5400000" scaled="0"/>
                </a:gradFill>
                <a:cs typeface="Calibri" panose="020F0502020204030204" pitchFamily="34" charset="0"/>
              </a:rPr>
              <a:t>Local Cache:  ~12 TB</a:t>
            </a:r>
            <a:endParaRPr kumimoji="0" lang="en-US" sz="1300" b="0" i="1"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Calibri" panose="020F0502020204030204" pitchFamily="34" charset="0"/>
            </a:endParaRPr>
          </a:p>
          <a:p>
            <a:pPr marL="168072" marR="0" lvl="0" indent="-168072" algn="l" defTabSz="914314"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300" b="0" i="1"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Calibri" panose="020F0502020204030204" pitchFamily="34" charset="0"/>
            </a:endParaRPr>
          </a:p>
          <a:p>
            <a:pPr marL="168072" marR="0" lvl="0" indent="-168072" algn="l" defTabSz="91431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300" b="0" i="1"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Calibri" panose="020F0502020204030204" pitchFamily="34" charset="0"/>
              </a:rPr>
              <a:t>Includes Data Box Gateway and Azure </a:t>
            </a:r>
            <a:br>
              <a:rPr kumimoji="0" lang="en-US" sz="1300" b="0" i="1"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Calibri" panose="020F0502020204030204" pitchFamily="34" charset="0"/>
              </a:rPr>
            </a:br>
            <a:r>
              <a:rPr kumimoji="0" lang="en-US" sz="1300" b="0" i="1"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Calibri" panose="020F0502020204030204" pitchFamily="34" charset="0"/>
              </a:rPr>
              <a:t>IoT Edge</a:t>
            </a:r>
          </a:p>
          <a:p>
            <a:pPr marL="168072" marR="0" lvl="0" indent="-168072" algn="l" defTabSz="914314"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400" b="0" i="1"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Calibri" panose="020F0502020204030204" pitchFamily="34" charset="0"/>
            </a:endParaRPr>
          </a:p>
        </p:txBody>
      </p:sp>
      <p:sp>
        <p:nvSpPr>
          <p:cNvPr id="3" name="Rectangle 2">
            <a:extLst>
              <a:ext uri="{FF2B5EF4-FFF2-40B4-BE49-F238E27FC236}">
                <a16:creationId xmlns:a16="http://schemas.microsoft.com/office/drawing/2014/main" id="{53A6A0EE-0FE0-4A51-BBF7-714055994E52}"/>
              </a:ext>
            </a:extLst>
          </p:cNvPr>
          <p:cNvSpPr/>
          <p:nvPr/>
        </p:nvSpPr>
        <p:spPr bwMode="auto">
          <a:xfrm>
            <a:off x="0" y="1436279"/>
            <a:ext cx="7203688" cy="323048"/>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Transfer via shipping</a:t>
            </a:r>
          </a:p>
        </p:txBody>
      </p:sp>
      <p:sp>
        <p:nvSpPr>
          <p:cNvPr id="14" name="Rectangle 13">
            <a:extLst>
              <a:ext uri="{FF2B5EF4-FFF2-40B4-BE49-F238E27FC236}">
                <a16:creationId xmlns:a16="http://schemas.microsoft.com/office/drawing/2014/main" id="{1FACB87C-BDA4-4AA1-8C1F-C7394303F531}"/>
              </a:ext>
            </a:extLst>
          </p:cNvPr>
          <p:cNvSpPr/>
          <p:nvPr/>
        </p:nvSpPr>
        <p:spPr bwMode="auto">
          <a:xfrm>
            <a:off x="7335627" y="1436279"/>
            <a:ext cx="4856373" cy="323048"/>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Transfer via network</a:t>
            </a:r>
          </a:p>
        </p:txBody>
      </p:sp>
      <p:sp>
        <p:nvSpPr>
          <p:cNvPr id="26" name="Rectangle 25">
            <a:extLst>
              <a:ext uri="{FF2B5EF4-FFF2-40B4-BE49-F238E27FC236}">
                <a16:creationId xmlns:a16="http://schemas.microsoft.com/office/drawing/2014/main" id="{1AE0E1E0-7EBA-4C48-8700-D369DC47E5B8}"/>
              </a:ext>
            </a:extLst>
          </p:cNvPr>
          <p:cNvSpPr/>
          <p:nvPr/>
        </p:nvSpPr>
        <p:spPr bwMode="auto">
          <a:xfrm>
            <a:off x="293688" y="1889062"/>
            <a:ext cx="2215374" cy="1070070"/>
          </a:xfrm>
          <a:prstGeom prst="rect">
            <a:avLst/>
          </a:prstGeom>
          <a:solidFill>
            <a:schemeClr val="bg1"/>
          </a:solidFill>
          <a:ln w="9525" cap="flat">
            <a:noFill/>
            <a:prstDash val="solid"/>
            <a:miter/>
          </a:ln>
          <a:effectLst>
            <a:outerShdw blurRad="317500" dir="2700000" sx="101000" sy="101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7" name="Rectangle 26">
            <a:extLst>
              <a:ext uri="{FF2B5EF4-FFF2-40B4-BE49-F238E27FC236}">
                <a16:creationId xmlns:a16="http://schemas.microsoft.com/office/drawing/2014/main" id="{8E55FF28-8A51-4AEE-AC42-44726B16245F}"/>
              </a:ext>
            </a:extLst>
          </p:cNvPr>
          <p:cNvSpPr/>
          <p:nvPr/>
        </p:nvSpPr>
        <p:spPr bwMode="auto">
          <a:xfrm>
            <a:off x="2653441" y="1889062"/>
            <a:ext cx="2202933" cy="1070070"/>
          </a:xfrm>
          <a:prstGeom prst="rect">
            <a:avLst/>
          </a:prstGeom>
          <a:solidFill>
            <a:schemeClr val="bg1"/>
          </a:solidFill>
          <a:ln w="9525" cap="flat">
            <a:noFill/>
            <a:prstDash val="solid"/>
            <a:miter/>
          </a:ln>
          <a:effectLst>
            <a:outerShdw blurRad="317500" dir="2700000" sx="101000" sy="101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8" name="Rectangle 27">
            <a:extLst>
              <a:ext uri="{FF2B5EF4-FFF2-40B4-BE49-F238E27FC236}">
                <a16:creationId xmlns:a16="http://schemas.microsoft.com/office/drawing/2014/main" id="{724E0B48-9F0B-4CFA-A23C-9E824730D2E3}"/>
              </a:ext>
            </a:extLst>
          </p:cNvPr>
          <p:cNvSpPr/>
          <p:nvPr/>
        </p:nvSpPr>
        <p:spPr bwMode="auto">
          <a:xfrm>
            <a:off x="4988314" y="1889062"/>
            <a:ext cx="2215374" cy="1070070"/>
          </a:xfrm>
          <a:prstGeom prst="rect">
            <a:avLst/>
          </a:prstGeom>
          <a:solidFill>
            <a:schemeClr val="bg1"/>
          </a:solidFill>
          <a:ln w="9525" cap="flat">
            <a:noFill/>
            <a:prstDash val="solid"/>
            <a:miter/>
          </a:ln>
          <a:effectLst>
            <a:outerShdw blurRad="317500" dir="2700000" sx="101000" sy="101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9" name="Rectangle 28">
            <a:extLst>
              <a:ext uri="{FF2B5EF4-FFF2-40B4-BE49-F238E27FC236}">
                <a16:creationId xmlns:a16="http://schemas.microsoft.com/office/drawing/2014/main" id="{98210AC2-2B9A-4BA7-89A4-3674C894C455}"/>
              </a:ext>
            </a:extLst>
          </p:cNvPr>
          <p:cNvSpPr/>
          <p:nvPr/>
        </p:nvSpPr>
        <p:spPr bwMode="auto">
          <a:xfrm>
            <a:off x="7335627" y="1889062"/>
            <a:ext cx="2202933" cy="1070070"/>
          </a:xfrm>
          <a:prstGeom prst="rect">
            <a:avLst/>
          </a:prstGeom>
          <a:solidFill>
            <a:schemeClr val="bg1"/>
          </a:solidFill>
          <a:ln w="9525" cap="flat">
            <a:noFill/>
            <a:prstDash val="solid"/>
            <a:miter/>
          </a:ln>
          <a:effectLst>
            <a:outerShdw blurRad="317500" dir="2700000" sx="101000" sy="101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30" name="Rectangle 29">
            <a:extLst>
              <a:ext uri="{FF2B5EF4-FFF2-40B4-BE49-F238E27FC236}">
                <a16:creationId xmlns:a16="http://schemas.microsoft.com/office/drawing/2014/main" id="{3FDD9566-C397-4A9A-AC0E-746CB29C86C6}"/>
              </a:ext>
            </a:extLst>
          </p:cNvPr>
          <p:cNvSpPr/>
          <p:nvPr/>
        </p:nvSpPr>
        <p:spPr bwMode="auto">
          <a:xfrm>
            <a:off x="9682939" y="1889062"/>
            <a:ext cx="2202933" cy="1070070"/>
          </a:xfrm>
          <a:prstGeom prst="rect">
            <a:avLst/>
          </a:prstGeom>
          <a:solidFill>
            <a:schemeClr val="bg1"/>
          </a:solidFill>
          <a:ln w="9525" cap="flat">
            <a:noFill/>
            <a:prstDash val="solid"/>
            <a:miter/>
          </a:ln>
          <a:effectLst>
            <a:outerShdw blurRad="317500" dir="2700000" sx="101000" sy="101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pic>
        <p:nvPicPr>
          <p:cNvPr id="21" name="Picture 20" descr="A close up of a box&#10;&#10;Description generated with high confidence">
            <a:extLst>
              <a:ext uri="{FF2B5EF4-FFF2-40B4-BE49-F238E27FC236}">
                <a16:creationId xmlns:a16="http://schemas.microsoft.com/office/drawing/2014/main" id="{AB61C324-EF19-427D-A5BB-2ED5C86698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87273" y="2022216"/>
            <a:ext cx="809440" cy="816636"/>
          </a:xfrm>
          <a:prstGeom prst="rect">
            <a:avLst/>
          </a:prstGeom>
        </p:spPr>
      </p:pic>
      <p:pic>
        <p:nvPicPr>
          <p:cNvPr id="22" name="Picture 21">
            <a:extLst>
              <a:ext uri="{FF2B5EF4-FFF2-40B4-BE49-F238E27FC236}">
                <a16:creationId xmlns:a16="http://schemas.microsoft.com/office/drawing/2014/main" id="{46B479D1-2643-4AC2-89DF-7F6AB214C1A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42530" y="1940401"/>
            <a:ext cx="1218151" cy="951210"/>
          </a:xfrm>
          <a:prstGeom prst="rect">
            <a:avLst/>
          </a:prstGeom>
        </p:spPr>
      </p:pic>
      <p:pic>
        <p:nvPicPr>
          <p:cNvPr id="23" name="Picture 2" descr="MSFT-Front-Door closed.png">
            <a:extLst>
              <a:ext uri="{FF2B5EF4-FFF2-40B4-BE49-F238E27FC236}">
                <a16:creationId xmlns:a16="http://schemas.microsoft.com/office/drawing/2014/main" id="{E242E13C-A447-4A26-9266-2F19AC9F763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57470" y="1952020"/>
            <a:ext cx="1713399" cy="964142"/>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a:extLst>
              <a:ext uri="{FF2B5EF4-FFF2-40B4-BE49-F238E27FC236}">
                <a16:creationId xmlns:a16="http://schemas.microsoft.com/office/drawing/2014/main" id="{444E5655-4A75-4D71-A9DC-00F677AFAA26}"/>
              </a:ext>
            </a:extLst>
          </p:cNvPr>
          <p:cNvPicPr>
            <a:picLocks noChangeAspect="1"/>
          </p:cNvPicPr>
          <p:nvPr/>
        </p:nvPicPr>
        <p:blipFill>
          <a:blip r:embed="rId6"/>
          <a:stretch>
            <a:fillRect/>
          </a:stretch>
        </p:blipFill>
        <p:spPr>
          <a:xfrm>
            <a:off x="7866382" y="2065574"/>
            <a:ext cx="1115050" cy="717046"/>
          </a:xfrm>
          <a:prstGeom prst="rect">
            <a:avLst/>
          </a:prstGeom>
        </p:spPr>
      </p:pic>
      <p:cxnSp>
        <p:nvCxnSpPr>
          <p:cNvPr id="37" name="Straight Connector 36">
            <a:extLst>
              <a:ext uri="{FF2B5EF4-FFF2-40B4-BE49-F238E27FC236}">
                <a16:creationId xmlns:a16="http://schemas.microsoft.com/office/drawing/2014/main" id="{5F56B6AB-9A05-40BA-A016-4E9F62D5092A}"/>
              </a:ext>
            </a:extLst>
          </p:cNvPr>
          <p:cNvCxnSpPr>
            <a:cxnSpLocks/>
          </p:cNvCxnSpPr>
          <p:nvPr/>
        </p:nvCxnSpPr>
        <p:spPr>
          <a:xfrm>
            <a:off x="7348535" y="5999233"/>
            <a:ext cx="2202466" cy="0"/>
          </a:xfrm>
          <a:prstGeom prst="line">
            <a:avLst/>
          </a:prstGeom>
          <a:ln w="381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1BE239B0-D777-45F8-9DB4-D268C31B0322}"/>
              </a:ext>
            </a:extLst>
          </p:cNvPr>
          <p:cNvCxnSpPr>
            <a:cxnSpLocks/>
          </p:cNvCxnSpPr>
          <p:nvPr/>
        </p:nvCxnSpPr>
        <p:spPr>
          <a:xfrm>
            <a:off x="9682939" y="5988150"/>
            <a:ext cx="2202466" cy="0"/>
          </a:xfrm>
          <a:prstGeom prst="line">
            <a:avLst/>
          </a:prstGeom>
          <a:ln w="381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BFDC16BE-3D24-4B6F-865D-9DB4B70410C5}"/>
              </a:ext>
            </a:extLst>
          </p:cNvPr>
          <p:cNvCxnSpPr>
            <a:cxnSpLocks/>
          </p:cNvCxnSpPr>
          <p:nvPr/>
        </p:nvCxnSpPr>
        <p:spPr>
          <a:xfrm>
            <a:off x="312937" y="6007080"/>
            <a:ext cx="2202466" cy="0"/>
          </a:xfrm>
          <a:prstGeom prst="line">
            <a:avLst/>
          </a:prstGeom>
          <a:ln w="381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6E8D17C2-4488-405B-A91F-3401764C9B68}"/>
              </a:ext>
            </a:extLst>
          </p:cNvPr>
          <p:cNvCxnSpPr>
            <a:cxnSpLocks/>
          </p:cNvCxnSpPr>
          <p:nvPr/>
        </p:nvCxnSpPr>
        <p:spPr>
          <a:xfrm>
            <a:off x="2638900" y="6007080"/>
            <a:ext cx="2202466" cy="0"/>
          </a:xfrm>
          <a:prstGeom prst="line">
            <a:avLst/>
          </a:prstGeom>
          <a:ln w="381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CCE19BA1-F9DE-4B31-BB35-C10F7AB5A953}"/>
              </a:ext>
            </a:extLst>
          </p:cNvPr>
          <p:cNvCxnSpPr>
            <a:cxnSpLocks/>
          </p:cNvCxnSpPr>
          <p:nvPr/>
        </p:nvCxnSpPr>
        <p:spPr>
          <a:xfrm>
            <a:off x="4988313" y="5999233"/>
            <a:ext cx="2202466" cy="0"/>
          </a:xfrm>
          <a:prstGeom prst="line">
            <a:avLst/>
          </a:prstGeom>
          <a:ln w="381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42" name="Picture 2" descr="8dd57d45-22c4-4d8e-9753-455a43a987fc">
            <a:extLst>
              <a:ext uri="{FF2B5EF4-FFF2-40B4-BE49-F238E27FC236}">
                <a16:creationId xmlns:a16="http://schemas.microsoft.com/office/drawing/2014/main" id="{58243268-F07A-4627-B564-FFB22FCE3104}"/>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10000" b="90000" l="10000" r="90000">
                        <a14:backgroundMark x1="13808" y1="11166" x2="13808" y2="11166"/>
                      </a14:backgroundRemoval>
                    </a14:imgEffect>
                  </a14:imgLayer>
                </a14:imgProps>
              </a:ext>
              <a:ext uri="{28A0092B-C50C-407E-A947-70E740481C1C}">
                <a14:useLocalDpi xmlns:a14="http://schemas.microsoft.com/office/drawing/2010/main" val="0"/>
              </a:ext>
            </a:extLst>
          </a:blip>
          <a:srcRect/>
          <a:stretch>
            <a:fillRect/>
          </a:stretch>
        </p:blipFill>
        <p:spPr bwMode="auto">
          <a:xfrm>
            <a:off x="9402108" y="1642832"/>
            <a:ext cx="2751188" cy="15463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 name="Rectangle 43">
            <a:extLst>
              <a:ext uri="{FF2B5EF4-FFF2-40B4-BE49-F238E27FC236}">
                <a16:creationId xmlns:a16="http://schemas.microsoft.com/office/drawing/2014/main" id="{B2B2EB7B-B9DE-4D18-8F60-0CBECA13DD6A}"/>
              </a:ext>
            </a:extLst>
          </p:cNvPr>
          <p:cNvSpPr/>
          <p:nvPr/>
        </p:nvSpPr>
        <p:spPr>
          <a:xfrm>
            <a:off x="534068" y="532363"/>
            <a:ext cx="8384797" cy="590931"/>
          </a:xfrm>
          <a:prstGeom prst="rect">
            <a:avLst/>
          </a:prstGeom>
        </p:spPr>
        <p:txBody>
          <a:bodyPr wrap="square" lIns="0">
            <a:spAutoFit/>
          </a:bodyPr>
          <a:lstStyle/>
          <a:p>
            <a:pPr>
              <a:lnSpc>
                <a:spcPct val="90000"/>
              </a:lnSpc>
            </a:pPr>
            <a:r>
              <a:rPr lang="en-US" sz="3600" b="1" spc="-50" dirty="0">
                <a:ln w="3175">
                  <a:noFill/>
                </a:ln>
                <a:gradFill>
                  <a:gsLst>
                    <a:gs pos="1250">
                      <a:srgbClr val="1A1A1A"/>
                    </a:gs>
                    <a:gs pos="100000">
                      <a:srgbClr val="1A1A1A"/>
                    </a:gs>
                  </a:gsLst>
                  <a:lin ang="5400000" scaled="0"/>
                </a:gradFill>
                <a:latin typeface="Segoe UI Semibold"/>
                <a:cs typeface="Segoe UI" pitchFamily="34" charset="0"/>
              </a:rPr>
              <a:t>Azure Data Box Family</a:t>
            </a:r>
            <a:endParaRPr lang="en-US" sz="3600" b="1" spc="-50" dirty="0">
              <a:ln w="3175">
                <a:noFill/>
              </a:ln>
              <a:solidFill>
                <a:schemeClr val="accent1"/>
              </a:solidFill>
              <a:latin typeface="Segoe UI Semibold"/>
              <a:cs typeface="Segoe UI" pitchFamily="34" charset="0"/>
            </a:endParaRPr>
          </a:p>
        </p:txBody>
      </p:sp>
    </p:spTree>
    <p:extLst>
      <p:ext uri="{BB962C8B-B14F-4D97-AF65-F5344CB8AC3E}">
        <p14:creationId xmlns:p14="http://schemas.microsoft.com/office/powerpoint/2010/main" val="25416877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C6F994-85F1-49F0-99F8-1961FECF5622}"/>
              </a:ext>
            </a:extLst>
          </p:cNvPr>
          <p:cNvSpPr>
            <a:spLocks noGrp="1"/>
          </p:cNvSpPr>
          <p:nvPr>
            <p:ph type="title"/>
          </p:nvPr>
        </p:nvSpPr>
        <p:spPr/>
        <p:txBody>
          <a:bodyPr/>
          <a:lstStyle/>
          <a:p>
            <a:r>
              <a:rPr lang="en-US" dirty="0"/>
              <a:t>Data Operations</a:t>
            </a:r>
          </a:p>
        </p:txBody>
      </p:sp>
      <p:pic>
        <p:nvPicPr>
          <p:cNvPr id="1026" name="Picture 2" descr="Data Box - Get your data to the cloud using Azure Stack Edge">
            <a:extLst>
              <a:ext uri="{FF2B5EF4-FFF2-40B4-BE49-F238E27FC236}">
                <a16:creationId xmlns:a16="http://schemas.microsoft.com/office/drawing/2014/main" id="{3BBD3EEC-CD16-43CE-A34D-FBAD522A41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87165" y="521884"/>
            <a:ext cx="9821277" cy="59740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56178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885CD17-02AB-4964-ABA6-5BD8D35CB933}"/>
              </a:ext>
            </a:extLst>
          </p:cNvPr>
          <p:cNvPicPr>
            <a:picLocks noChangeAspect="1"/>
          </p:cNvPicPr>
          <p:nvPr/>
        </p:nvPicPr>
        <p:blipFill>
          <a:blip r:embed="rId2"/>
          <a:stretch>
            <a:fillRect/>
          </a:stretch>
        </p:blipFill>
        <p:spPr>
          <a:xfrm>
            <a:off x="0" y="0"/>
            <a:ext cx="12192000" cy="727970"/>
          </a:xfrm>
          <a:prstGeom prst="rect">
            <a:avLst/>
          </a:prstGeom>
        </p:spPr>
      </p:pic>
      <p:sp>
        <p:nvSpPr>
          <p:cNvPr id="7" name="Title 1">
            <a:extLst>
              <a:ext uri="{FF2B5EF4-FFF2-40B4-BE49-F238E27FC236}">
                <a16:creationId xmlns:a16="http://schemas.microsoft.com/office/drawing/2014/main" id="{24D8A2AF-652A-4A27-A75D-5A2C7C01B296}"/>
              </a:ext>
            </a:extLst>
          </p:cNvPr>
          <p:cNvSpPr txBox="1">
            <a:spLocks/>
          </p:cNvSpPr>
          <p:nvPr/>
        </p:nvSpPr>
        <p:spPr>
          <a:xfrm>
            <a:off x="838200" y="-2730"/>
            <a:ext cx="10515600" cy="7307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chemeClr val="tx1"/>
                </a:solidFill>
                <a:latin typeface="+mj-lt"/>
                <a:ea typeface="+mj-ea"/>
                <a:cs typeface="+mj-cs"/>
              </a:defRPr>
            </a:lvl1pPr>
          </a:lstStyle>
          <a:p>
            <a:r>
              <a:rPr lang="en-US" dirty="0">
                <a:solidFill>
                  <a:schemeClr val="bg1"/>
                </a:solidFill>
              </a:rPr>
              <a:t>Day 2 Rundown</a:t>
            </a:r>
          </a:p>
        </p:txBody>
      </p:sp>
      <p:graphicFrame>
        <p:nvGraphicFramePr>
          <p:cNvPr id="5" name="Content Placeholder 4">
            <a:extLst>
              <a:ext uri="{FF2B5EF4-FFF2-40B4-BE49-F238E27FC236}">
                <a16:creationId xmlns:a16="http://schemas.microsoft.com/office/drawing/2014/main" id="{82E4C931-071C-4B8E-BE3B-103DB7CE59A9}"/>
              </a:ext>
            </a:extLst>
          </p:cNvPr>
          <p:cNvGraphicFramePr>
            <a:graphicFrameLocks noGrp="1"/>
          </p:cNvGraphicFramePr>
          <p:nvPr>
            <p:ph sz="half" idx="2"/>
            <p:extLst>
              <p:ext uri="{D42A27DB-BD31-4B8C-83A1-F6EECF244321}">
                <p14:modId xmlns:p14="http://schemas.microsoft.com/office/powerpoint/2010/main" val="136956544"/>
              </p:ext>
            </p:extLst>
          </p:nvPr>
        </p:nvGraphicFramePr>
        <p:xfrm>
          <a:off x="0" y="727970"/>
          <a:ext cx="12192001" cy="5721030"/>
        </p:xfrm>
        <a:graphic>
          <a:graphicData uri="http://schemas.openxmlformats.org/drawingml/2006/table">
            <a:tbl>
              <a:tblPr firstRow="1" bandRow="1">
                <a:tableStyleId>{5C22544A-7EE6-4342-B048-85BDC9FD1C3A}</a:tableStyleId>
              </a:tblPr>
              <a:tblGrid>
                <a:gridCol w="2508094">
                  <a:extLst>
                    <a:ext uri="{9D8B030D-6E8A-4147-A177-3AD203B41FA5}">
                      <a16:colId xmlns:a16="http://schemas.microsoft.com/office/drawing/2014/main" val="1533429931"/>
                    </a:ext>
                  </a:extLst>
                </a:gridCol>
                <a:gridCol w="4705554">
                  <a:extLst>
                    <a:ext uri="{9D8B030D-6E8A-4147-A177-3AD203B41FA5}">
                      <a16:colId xmlns:a16="http://schemas.microsoft.com/office/drawing/2014/main" val="1780966770"/>
                    </a:ext>
                  </a:extLst>
                </a:gridCol>
                <a:gridCol w="708705">
                  <a:extLst>
                    <a:ext uri="{9D8B030D-6E8A-4147-A177-3AD203B41FA5}">
                      <a16:colId xmlns:a16="http://schemas.microsoft.com/office/drawing/2014/main" val="4131387068"/>
                    </a:ext>
                  </a:extLst>
                </a:gridCol>
                <a:gridCol w="4269648">
                  <a:extLst>
                    <a:ext uri="{9D8B030D-6E8A-4147-A177-3AD203B41FA5}">
                      <a16:colId xmlns:a16="http://schemas.microsoft.com/office/drawing/2014/main" val="3935844602"/>
                    </a:ext>
                  </a:extLst>
                </a:gridCol>
              </a:tblGrid>
              <a:tr h="766254">
                <a:tc>
                  <a:txBody>
                    <a:bodyPr/>
                    <a:lstStyle/>
                    <a:p>
                      <a:pPr algn="ctr"/>
                      <a:r>
                        <a:rPr lang="en-US" sz="2800" dirty="0"/>
                        <a:t>Timeframe</a:t>
                      </a:r>
                    </a:p>
                  </a:txBody>
                  <a:tcPr/>
                </a:tc>
                <a:tc>
                  <a:txBody>
                    <a:bodyPr/>
                    <a:lstStyle/>
                    <a:p>
                      <a:pPr algn="ctr"/>
                      <a:r>
                        <a:rPr lang="en-US" sz="2800" dirty="0"/>
                        <a:t>Activity</a:t>
                      </a:r>
                    </a:p>
                  </a:txBody>
                  <a:tcPr/>
                </a:tc>
                <a:tc gridSpan="2">
                  <a:txBody>
                    <a:bodyPr/>
                    <a:lstStyle/>
                    <a:p>
                      <a:pPr algn="ctr"/>
                      <a:r>
                        <a:rPr lang="en-US" sz="2800" dirty="0"/>
                        <a:t>Engagement</a:t>
                      </a:r>
                    </a:p>
                  </a:txBody>
                  <a:tcPr/>
                </a:tc>
                <a:tc hMerge="1">
                  <a:txBody>
                    <a:bodyPr/>
                    <a:lstStyle/>
                    <a:p>
                      <a:pPr algn="ctr"/>
                      <a:endParaRPr lang="en-US" sz="2800" dirty="0"/>
                    </a:p>
                  </a:txBody>
                  <a:tcPr/>
                </a:tc>
                <a:extLst>
                  <a:ext uri="{0D108BD9-81ED-4DB2-BD59-A6C34878D82A}">
                    <a16:rowId xmlns:a16="http://schemas.microsoft.com/office/drawing/2014/main" val="1220569528"/>
                  </a:ext>
                </a:extLst>
              </a:tr>
              <a:tr h="766254">
                <a:tc>
                  <a:txBody>
                    <a:bodyPr/>
                    <a:lstStyle/>
                    <a:p>
                      <a:pPr algn="ctr"/>
                      <a:r>
                        <a:rPr lang="en-US" sz="2800" dirty="0"/>
                        <a:t>7:30 – 8:00</a:t>
                      </a:r>
                    </a:p>
                  </a:txBody>
                  <a:tcPr/>
                </a:tc>
                <a:tc gridSpan="3">
                  <a:txBody>
                    <a:bodyPr/>
                    <a:lstStyle/>
                    <a:p>
                      <a:pPr algn="ctr"/>
                      <a:r>
                        <a:rPr lang="en-US" sz="2800" dirty="0"/>
                        <a:t>Virtual check-in</a:t>
                      </a:r>
                    </a:p>
                  </a:txBody>
                  <a:tcPr/>
                </a:tc>
                <a:tc hMerge="1">
                  <a:txBody>
                    <a:bodyPr/>
                    <a:lstStyle/>
                    <a:p>
                      <a:pPr algn="l"/>
                      <a:endParaRPr lang="en-US" sz="2800" dirty="0"/>
                    </a:p>
                  </a:txBody>
                  <a:tcPr/>
                </a:tc>
                <a:tc hMerge="1">
                  <a:txBody>
                    <a:bodyPr/>
                    <a:lstStyle/>
                    <a:p>
                      <a:pPr algn="ctr"/>
                      <a:endParaRPr lang="en-US" sz="2800" dirty="0"/>
                    </a:p>
                  </a:txBody>
                  <a:tcPr/>
                </a:tc>
                <a:extLst>
                  <a:ext uri="{0D108BD9-81ED-4DB2-BD59-A6C34878D82A}">
                    <a16:rowId xmlns:a16="http://schemas.microsoft.com/office/drawing/2014/main" val="3200562242"/>
                  </a:ext>
                </a:extLst>
              </a:tr>
              <a:tr h="766254">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2800" dirty="0"/>
                        <a:t>8:00 – 9:00</a:t>
                      </a:r>
                    </a:p>
                  </a:txBody>
                  <a:tcPr/>
                </a:tc>
                <a:tc gridSpan="3">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2800" dirty="0"/>
                        <a:t>Data Fundamentals in Azure</a:t>
                      </a:r>
                    </a:p>
                  </a:txBody>
                  <a:tcPr/>
                </a:tc>
                <a:tc hMerge="1">
                  <a:txBody>
                    <a:bodyPr/>
                    <a:lstStyle/>
                    <a:p>
                      <a:endParaRPr lang="en-US"/>
                    </a:p>
                  </a:txBody>
                  <a:tcPr/>
                </a:tc>
                <a:tc hMerge="1">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lang="en-US" sz="2800" dirty="0"/>
                    </a:p>
                  </a:txBody>
                  <a:tcPr/>
                </a:tc>
                <a:extLst>
                  <a:ext uri="{0D108BD9-81ED-4DB2-BD59-A6C34878D82A}">
                    <a16:rowId xmlns:a16="http://schemas.microsoft.com/office/drawing/2014/main" val="2954150849"/>
                  </a:ext>
                </a:extLst>
              </a:tr>
              <a:tr h="766254">
                <a:tc>
                  <a:txBody>
                    <a:bodyPr/>
                    <a:lstStyle/>
                    <a:p>
                      <a:pPr algn="ctr"/>
                      <a:r>
                        <a:rPr lang="en-US" sz="2800" dirty="0"/>
                        <a:t>9:00 – 11:15</a:t>
                      </a:r>
                    </a:p>
                  </a:txBody>
                  <a:tcPr/>
                </a:tc>
                <a:tc>
                  <a:txBody>
                    <a:bodyPr/>
                    <a:lstStyle/>
                    <a:p>
                      <a:pPr algn="ctr"/>
                      <a:r>
                        <a:rPr lang="en-US" sz="2800" dirty="0"/>
                        <a:t>WDS: Big Data &amp; Visualization </a:t>
                      </a:r>
                    </a:p>
                  </a:txBody>
                  <a:tcPr/>
                </a:tc>
                <a:tc gridSpan="2">
                  <a:txBody>
                    <a:bodyPr/>
                    <a:lstStyle/>
                    <a:p>
                      <a:pPr algn="ctr"/>
                      <a:r>
                        <a:rPr lang="en-US" sz="2800" dirty="0"/>
                        <a:t>Interactive Discussion</a:t>
                      </a:r>
                      <a:endParaRPr lang="en-US" dirty="0"/>
                    </a:p>
                  </a:txBody>
                  <a:tcPr/>
                </a:tc>
                <a:tc hMerge="1">
                  <a:txBody>
                    <a:bodyPr/>
                    <a:lstStyle/>
                    <a:p>
                      <a:pPr algn="ctr"/>
                      <a:endParaRPr lang="en-US" dirty="0"/>
                    </a:p>
                  </a:txBody>
                  <a:tcPr/>
                </a:tc>
                <a:extLst>
                  <a:ext uri="{0D108BD9-81ED-4DB2-BD59-A6C34878D82A}">
                    <a16:rowId xmlns:a16="http://schemas.microsoft.com/office/drawing/2014/main" val="2938127387"/>
                  </a:ext>
                </a:extLst>
              </a:tr>
              <a:tr h="766254">
                <a:tc>
                  <a:txBody>
                    <a:bodyPr/>
                    <a:lstStyle/>
                    <a:p>
                      <a:pPr algn="ctr"/>
                      <a:r>
                        <a:rPr lang="en-US" sz="2800" dirty="0"/>
                        <a:t>11:15 – 12:00</a:t>
                      </a:r>
                    </a:p>
                  </a:txBody>
                  <a:tcPr/>
                </a:tc>
                <a:tc gridSpan="3">
                  <a:txBody>
                    <a:bodyPr/>
                    <a:lstStyle/>
                    <a:p>
                      <a:pPr algn="ctr"/>
                      <a:r>
                        <a:rPr lang="en-US" sz="2800" dirty="0"/>
                        <a:t>Lunch</a:t>
                      </a:r>
                      <a:endParaRPr lang="en-US" dirty="0"/>
                    </a:p>
                  </a:txBody>
                  <a:tcPr/>
                </a:tc>
                <a:tc hMerge="1">
                  <a:txBody>
                    <a:bodyPr/>
                    <a:lstStyle/>
                    <a:p>
                      <a:pPr algn="ctr"/>
                      <a:endParaRPr lang="en-US" dirty="0"/>
                    </a:p>
                  </a:txBody>
                  <a:tcPr/>
                </a:tc>
                <a:tc hMerge="1">
                  <a:txBody>
                    <a:bodyPr/>
                    <a:lstStyle/>
                    <a:p>
                      <a:pPr algn="ctr"/>
                      <a:endParaRPr lang="en-US" dirty="0"/>
                    </a:p>
                  </a:txBody>
                  <a:tcPr/>
                </a:tc>
                <a:extLst>
                  <a:ext uri="{0D108BD9-81ED-4DB2-BD59-A6C34878D82A}">
                    <a16:rowId xmlns:a16="http://schemas.microsoft.com/office/drawing/2014/main" val="3111167242"/>
                  </a:ext>
                </a:extLst>
              </a:tr>
              <a:tr h="766254">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2800" dirty="0"/>
                        <a:t>12:00 – 14:00</a:t>
                      </a:r>
                    </a:p>
                  </a:txBody>
                  <a:tcPr/>
                </a:tc>
                <a:tc gridSpan="2">
                  <a:txBody>
                    <a:bodyPr/>
                    <a:lstStyle/>
                    <a:p>
                      <a:pPr algn="ctr"/>
                      <a:r>
                        <a:rPr lang="en-US" sz="2800" dirty="0"/>
                        <a:t>Team Challenge: Big Data &amp; Visualization </a:t>
                      </a:r>
                      <a:r>
                        <a:rPr lang="en-US" sz="2800" dirty="0" err="1"/>
                        <a:t>PoC</a:t>
                      </a:r>
                      <a:endParaRPr lang="en-US" sz="2800" dirty="0"/>
                    </a:p>
                  </a:txBody>
                  <a:tcPr/>
                </a:tc>
                <a:tc hMerge="1">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2800" dirty="0"/>
                        <a:t>Interactive Discussion</a:t>
                      </a:r>
                    </a:p>
                  </a:txBody>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2800" dirty="0"/>
                        <a:t>Hands-on</a:t>
                      </a:r>
                    </a:p>
                  </a:txBody>
                  <a:tcPr/>
                </a:tc>
                <a:extLst>
                  <a:ext uri="{0D108BD9-81ED-4DB2-BD59-A6C34878D82A}">
                    <a16:rowId xmlns:a16="http://schemas.microsoft.com/office/drawing/2014/main" val="3985817949"/>
                  </a:ext>
                </a:extLst>
              </a:tr>
              <a:tr h="766254">
                <a:tc>
                  <a:txBody>
                    <a:bodyPr/>
                    <a:lstStyle/>
                    <a:p>
                      <a:pPr algn="ctr"/>
                      <a:r>
                        <a:rPr lang="en-US" sz="2800" dirty="0"/>
                        <a:t>14:00 – 14:15</a:t>
                      </a:r>
                    </a:p>
                  </a:txBody>
                  <a:tcPr/>
                </a:tc>
                <a:tc gridSpan="3">
                  <a:txBody>
                    <a:bodyPr/>
                    <a:lstStyle/>
                    <a:p>
                      <a:pPr algn="ctr"/>
                      <a:r>
                        <a:rPr lang="en-US" sz="2800" dirty="0"/>
                        <a:t>Wrap Up the Day</a:t>
                      </a:r>
                    </a:p>
                  </a:txBody>
                  <a:tcPr/>
                </a:tc>
                <a:tc hMerge="1">
                  <a:txBody>
                    <a:bodyPr/>
                    <a:lstStyle/>
                    <a:p>
                      <a:pPr algn="l"/>
                      <a:endParaRPr lang="en-US" sz="2800" dirty="0"/>
                    </a:p>
                  </a:txBody>
                  <a:tcPr/>
                </a:tc>
                <a:tc hMerge="1">
                  <a:txBody>
                    <a:bodyPr/>
                    <a:lstStyle/>
                    <a:p>
                      <a:pPr algn="ctr"/>
                      <a:endParaRPr lang="en-US" sz="2800" dirty="0"/>
                    </a:p>
                  </a:txBody>
                  <a:tcPr/>
                </a:tc>
                <a:extLst>
                  <a:ext uri="{0D108BD9-81ED-4DB2-BD59-A6C34878D82A}">
                    <a16:rowId xmlns:a16="http://schemas.microsoft.com/office/drawing/2014/main" val="451108829"/>
                  </a:ext>
                </a:extLst>
              </a:tr>
            </a:tbl>
          </a:graphicData>
        </a:graphic>
      </p:graphicFrame>
    </p:spTree>
    <p:extLst>
      <p:ext uri="{BB962C8B-B14F-4D97-AF65-F5344CB8AC3E}">
        <p14:creationId xmlns:p14="http://schemas.microsoft.com/office/powerpoint/2010/main" val="280444258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Arrow: Pentagon 17">
            <a:extLst>
              <a:ext uri="{FF2B5EF4-FFF2-40B4-BE49-F238E27FC236}">
                <a16:creationId xmlns:a16="http://schemas.microsoft.com/office/drawing/2014/main" id="{D8208583-13C0-4852-867C-C9B4053C12CB}"/>
              </a:ext>
            </a:extLst>
          </p:cNvPr>
          <p:cNvSpPr/>
          <p:nvPr/>
        </p:nvSpPr>
        <p:spPr bwMode="auto">
          <a:xfrm>
            <a:off x="5408727" y="1428749"/>
            <a:ext cx="6783273" cy="5202673"/>
          </a:xfrm>
          <a:prstGeom prst="homePlate">
            <a:avLst>
              <a:gd name="adj" fmla="val 0"/>
            </a:avLst>
          </a:prstGeom>
          <a:solidFill>
            <a:schemeClr val="bg1">
              <a:lumMod val="95000"/>
            </a:schemeClr>
          </a:solidFill>
          <a:ln w="9525" cap="flat">
            <a:noFill/>
            <a:prstDash val="solid"/>
            <a:miter/>
          </a:ln>
          <a:effectLst>
            <a:outerShdw blurRad="508000" dist="38100" dir="2700000" sx="101000" sy="101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 name="Arrow: Pentagon 1">
            <a:extLst>
              <a:ext uri="{FF2B5EF4-FFF2-40B4-BE49-F238E27FC236}">
                <a16:creationId xmlns:a16="http://schemas.microsoft.com/office/drawing/2014/main" id="{BC7E6177-ECC7-4CF1-BBCF-592C22D82607}"/>
              </a:ext>
            </a:extLst>
          </p:cNvPr>
          <p:cNvSpPr/>
          <p:nvPr/>
        </p:nvSpPr>
        <p:spPr bwMode="auto">
          <a:xfrm>
            <a:off x="0" y="1428749"/>
            <a:ext cx="6096000" cy="5202673"/>
          </a:xfrm>
          <a:prstGeom prst="homePlate">
            <a:avLst>
              <a:gd name="adj" fmla="val 11179"/>
            </a:avLst>
          </a:prstGeom>
          <a:solidFill>
            <a:schemeClr val="bg1"/>
          </a:solidFill>
          <a:ln w="9525" cap="flat">
            <a:noFill/>
            <a:prstDash val="solid"/>
            <a:miter/>
          </a:ln>
          <a:effectLst>
            <a:outerShdw blurRad="508000" dist="38100" dir="2700000" sx="101000" sy="101000" algn="tl" rotWithShape="0">
              <a:prstClr val="black">
                <a:alpha val="33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5" name="Rectangle 4">
            <a:extLst>
              <a:ext uri="{FF2B5EF4-FFF2-40B4-BE49-F238E27FC236}">
                <a16:creationId xmlns:a16="http://schemas.microsoft.com/office/drawing/2014/main" id="{06F8F31D-9C73-4503-998D-C9F1193731EC}"/>
              </a:ext>
            </a:extLst>
          </p:cNvPr>
          <p:cNvSpPr/>
          <p:nvPr/>
        </p:nvSpPr>
        <p:spPr>
          <a:xfrm>
            <a:off x="7471021" y="5231483"/>
            <a:ext cx="4286541" cy="907941"/>
          </a:xfrm>
          <a:prstGeom prst="rect">
            <a:avLst/>
          </a:prstGeom>
        </p:spPr>
        <p:txBody>
          <a:bodyPr wrap="square" anchor="ctr" anchorCtr="0">
            <a:spAutoFit/>
          </a:bodyPr>
          <a:lstStyle/>
          <a:p>
            <a:pPr marL="0" marR="0" lvl="0" indent="0" algn="l" defTabSz="932563" rtl="0" eaLnBrk="1" fontAlgn="auto" latinLnBrk="0" hangingPunct="1">
              <a:lnSpc>
                <a:spcPct val="100000"/>
              </a:lnSpc>
              <a:spcBef>
                <a:spcPct val="20000"/>
              </a:spcBef>
              <a:spcAft>
                <a:spcPts val="600"/>
              </a:spcAft>
              <a:buClrTx/>
              <a:buSzPct val="90000"/>
              <a:buFontTx/>
              <a:buNone/>
              <a:tabLst/>
              <a:defRPr/>
            </a:pPr>
            <a:r>
              <a:rPr lang="en-US" sz="1600">
                <a:gradFill>
                  <a:gsLst>
                    <a:gs pos="23466">
                      <a:srgbClr val="0078D4"/>
                    </a:gs>
                    <a:gs pos="56000">
                      <a:srgbClr val="0078D4"/>
                    </a:gs>
                  </a:gsLst>
                  <a:lin ang="5400000" scaled="0"/>
                </a:gradFill>
                <a:latin typeface="Segoe UI Semibold"/>
              </a:rPr>
              <a:t>Microsoft Appliance</a:t>
            </a:r>
            <a:endParaRPr kumimoji="0" lang="en-US" sz="1600" b="0" i="0" u="none" strike="noStrike" kern="1200" cap="none" spc="0" normalizeH="0" baseline="0" noProof="0">
              <a:ln>
                <a:noFill/>
              </a:ln>
              <a:gradFill>
                <a:gsLst>
                  <a:gs pos="23466">
                    <a:srgbClr val="0078D4"/>
                  </a:gs>
                  <a:gs pos="56000">
                    <a:srgbClr val="0078D4"/>
                  </a:gs>
                </a:gsLst>
                <a:lin ang="5400000" scaled="0"/>
              </a:gradFill>
              <a:effectLst/>
              <a:uLnTx/>
              <a:uFillTx/>
              <a:latin typeface="Segoe UI Semibold"/>
              <a:ea typeface="+mn-ea"/>
              <a:cs typeface="+mn-cs"/>
            </a:endParaRPr>
          </a:p>
          <a:p>
            <a:pPr marL="0" marR="0" lvl="0" indent="0" algn="l" defTabSz="932563" rtl="0" eaLnBrk="1" fontAlgn="auto" latinLnBrk="0" hangingPunct="1">
              <a:lnSpc>
                <a:spcPct val="100000"/>
              </a:lnSpc>
              <a:spcBef>
                <a:spcPts val="0"/>
              </a:spcBef>
              <a:spcAft>
                <a:spcPts val="600"/>
              </a:spcAft>
              <a:buClrTx/>
              <a:buSzPct val="90000"/>
              <a:buFontTx/>
              <a:buNone/>
              <a:tabLst/>
              <a:defRPr/>
            </a:pPr>
            <a:r>
              <a:rPr lang="en-US" sz="1600">
                <a:gradFill>
                  <a:gsLst>
                    <a:gs pos="23466">
                      <a:srgbClr val="1A1A1A"/>
                    </a:gs>
                    <a:gs pos="56000">
                      <a:srgbClr val="1A1A1A"/>
                    </a:gs>
                  </a:gsLst>
                  <a:lin ang="5400000" scaled="0"/>
                </a:gradFill>
                <a:latin typeface="Segoe UI"/>
              </a:rPr>
              <a:t>Acquire and manage directly from the Azure portal as part of a monthly meter</a:t>
            </a:r>
            <a:endParaRPr kumimoji="0" lang="en-US" sz="1600" b="0" i="0" u="none" strike="noStrike" kern="1200" cap="none" spc="0" normalizeH="0" baseline="0" noProof="0">
              <a:ln>
                <a:noFill/>
              </a:ln>
              <a:gradFill>
                <a:gsLst>
                  <a:gs pos="23466">
                    <a:srgbClr val="1A1A1A"/>
                  </a:gs>
                  <a:gs pos="56000">
                    <a:srgbClr val="1A1A1A"/>
                  </a:gs>
                </a:gsLst>
                <a:lin ang="5400000" scaled="0"/>
              </a:gradFill>
              <a:effectLst/>
              <a:uLnTx/>
              <a:uFillTx/>
              <a:latin typeface="Segoe UI"/>
              <a:ea typeface="+mn-ea"/>
              <a:cs typeface="+mn-cs"/>
            </a:endParaRPr>
          </a:p>
        </p:txBody>
      </p:sp>
      <p:sp>
        <p:nvSpPr>
          <p:cNvPr id="16" name="Text Placeholder 5">
            <a:extLst>
              <a:ext uri="{FF2B5EF4-FFF2-40B4-BE49-F238E27FC236}">
                <a16:creationId xmlns:a16="http://schemas.microsoft.com/office/drawing/2014/main" id="{B127EA8A-89E0-4D33-B3C9-58D9906C0C4D}"/>
              </a:ext>
            </a:extLst>
          </p:cNvPr>
          <p:cNvSpPr txBox="1">
            <a:spLocks/>
          </p:cNvSpPr>
          <p:nvPr/>
        </p:nvSpPr>
        <p:spPr>
          <a:xfrm>
            <a:off x="7534832" y="1907068"/>
            <a:ext cx="4222729" cy="815608"/>
          </a:xfrm>
          <a:prstGeom prst="rect">
            <a:avLst/>
          </a:prstGeom>
        </p:spPr>
        <p:txBody>
          <a:bodyPr vert="horz" wrap="square" lIns="0" tIns="0" rIns="0" bIns="0" rtlCol="0" anchor="ctr" anchorCtr="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563"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600" b="0" i="0" u="none" strike="noStrike" kern="1200" cap="none" spc="0" normalizeH="0" baseline="0" noProof="0" dirty="0">
                <a:ln>
                  <a:noFill/>
                </a:ln>
                <a:gradFill>
                  <a:gsLst>
                    <a:gs pos="23466">
                      <a:srgbClr val="0078D4"/>
                    </a:gs>
                    <a:gs pos="56000">
                      <a:srgbClr val="0078D4"/>
                    </a:gs>
                  </a:gsLst>
                  <a:lin ang="5400000" scaled="0"/>
                </a:gradFill>
                <a:effectLst/>
                <a:uLnTx/>
                <a:uFillTx/>
                <a:latin typeface="Segoe UI Semibold"/>
                <a:ea typeface="+mn-ea"/>
                <a:cs typeface="Segoe UI Semilight" panose="020B0402040204020203" pitchFamily="34" charset="0"/>
              </a:rPr>
              <a:t>Transfer data over network to Azure</a:t>
            </a:r>
          </a:p>
          <a:p>
            <a:pPr marL="0" lvl="0" indent="0" defTabSz="932563">
              <a:spcBef>
                <a:spcPts val="0"/>
              </a:spcBef>
              <a:spcAft>
                <a:spcPts val="600"/>
              </a:spcAft>
              <a:buNone/>
              <a:defRPr/>
            </a:pPr>
            <a:r>
              <a:rPr lang="en-US" sz="1600" dirty="0">
                <a:gradFill>
                  <a:gsLst>
                    <a:gs pos="23466">
                      <a:srgbClr val="1A1A1A"/>
                    </a:gs>
                    <a:gs pos="56000">
                      <a:srgbClr val="1A1A1A"/>
                    </a:gs>
                  </a:gsLst>
                  <a:lin ang="5400000" scaled="0"/>
                </a:gradFill>
                <a:latin typeface="Segoe UI"/>
              </a:rPr>
              <a:t>Transfer data to Azure to enable further compute and analytics or for archival purposes</a:t>
            </a:r>
            <a:endParaRPr kumimoji="0" lang="en-US" sz="1600" b="0" i="0" u="none" strike="noStrike" kern="1200" cap="none" spc="0" normalizeH="0" baseline="0" noProof="0" dirty="0">
              <a:ln>
                <a:noFill/>
              </a:ln>
              <a:gradFill>
                <a:gsLst>
                  <a:gs pos="23466">
                    <a:srgbClr val="1A1A1A"/>
                  </a:gs>
                  <a:gs pos="56000">
                    <a:srgbClr val="1A1A1A"/>
                  </a:gs>
                </a:gsLst>
                <a:lin ang="5400000" scaled="0"/>
              </a:gradFill>
              <a:effectLst/>
              <a:uLnTx/>
              <a:uFillTx/>
              <a:latin typeface="Segoe UI"/>
              <a:ea typeface="+mn-ea"/>
              <a:cs typeface="Segoe UI Semilight" panose="020B0402040204020203" pitchFamily="34" charset="0"/>
            </a:endParaRPr>
          </a:p>
        </p:txBody>
      </p:sp>
      <p:sp>
        <p:nvSpPr>
          <p:cNvPr id="17" name="Text Placeholder 6">
            <a:extLst>
              <a:ext uri="{FF2B5EF4-FFF2-40B4-BE49-F238E27FC236}">
                <a16:creationId xmlns:a16="http://schemas.microsoft.com/office/drawing/2014/main" id="{666A4BD9-95BA-459B-B2A8-6C94BD03A57F}"/>
              </a:ext>
            </a:extLst>
          </p:cNvPr>
          <p:cNvSpPr txBox="1">
            <a:spLocks/>
          </p:cNvSpPr>
          <p:nvPr/>
        </p:nvSpPr>
        <p:spPr>
          <a:xfrm>
            <a:off x="7531899" y="3026773"/>
            <a:ext cx="4193138" cy="815608"/>
          </a:xfrm>
          <a:prstGeom prst="rect">
            <a:avLst/>
          </a:prstGeom>
        </p:spPr>
        <p:txBody>
          <a:bodyPr vert="horz" wrap="square" lIns="0" tIns="0" rIns="0" bIns="0" rtlCol="0" anchor="ctr" anchorCtr="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563" rtl="0" eaLnBrk="1" fontAlgn="auto" latinLnBrk="0" hangingPunct="1">
              <a:lnSpc>
                <a:spcPct val="100000"/>
              </a:lnSpc>
              <a:spcBef>
                <a:spcPct val="20000"/>
              </a:spcBef>
              <a:spcAft>
                <a:spcPts val="600"/>
              </a:spcAft>
              <a:buClrTx/>
              <a:buSzPct val="90000"/>
              <a:buFont typeface="Wingdings" panose="05000000000000000000" pitchFamily="2" charset="2"/>
              <a:buNone/>
              <a:tabLst/>
              <a:defRPr/>
            </a:pPr>
            <a:r>
              <a:rPr lang="en-US" sz="1600" dirty="0">
                <a:gradFill>
                  <a:gsLst>
                    <a:gs pos="23466">
                      <a:srgbClr val="0078D4"/>
                    </a:gs>
                    <a:gs pos="56000">
                      <a:srgbClr val="0078D4"/>
                    </a:gs>
                  </a:gsLst>
                  <a:lin ang="5400000" scaled="0"/>
                </a:gradFill>
                <a:latin typeface="Segoe UI Semibold"/>
              </a:rPr>
              <a:t>Preprocess data</a:t>
            </a:r>
            <a:endParaRPr kumimoji="0" lang="en-US" sz="1600" b="0" i="0" u="none" strike="noStrike" kern="1200" cap="none" spc="0" normalizeH="0" baseline="0" noProof="0" dirty="0">
              <a:ln>
                <a:noFill/>
              </a:ln>
              <a:gradFill>
                <a:gsLst>
                  <a:gs pos="23466">
                    <a:srgbClr val="0078D4"/>
                  </a:gs>
                  <a:gs pos="56000">
                    <a:srgbClr val="0078D4"/>
                  </a:gs>
                </a:gsLst>
                <a:lin ang="5400000" scaled="0"/>
              </a:gradFill>
              <a:effectLst/>
              <a:uLnTx/>
              <a:uFillTx/>
              <a:latin typeface="Segoe UI Semibold"/>
              <a:ea typeface="+mn-ea"/>
              <a:cs typeface="Segoe UI Semilight" panose="020B0402040204020203" pitchFamily="34" charset="0"/>
            </a:endParaRPr>
          </a:p>
          <a:p>
            <a:pPr marL="0" lvl="0" indent="0" defTabSz="932563">
              <a:spcBef>
                <a:spcPts val="0"/>
              </a:spcBef>
              <a:spcAft>
                <a:spcPts val="600"/>
              </a:spcAft>
              <a:buNone/>
              <a:defRPr/>
            </a:pPr>
            <a:r>
              <a:rPr lang="en-US" sz="1600" dirty="0">
                <a:gradFill>
                  <a:gsLst>
                    <a:gs pos="23466">
                      <a:srgbClr val="1A1A1A"/>
                    </a:gs>
                    <a:gs pos="56000">
                      <a:srgbClr val="1A1A1A"/>
                    </a:gs>
                  </a:gsLst>
                  <a:lin ang="5400000" scaled="0"/>
                </a:gradFill>
                <a:latin typeface="Segoe UI"/>
              </a:rPr>
              <a:t>Transform data before sending it to Azure to create a more actionable dataset</a:t>
            </a:r>
            <a:endParaRPr kumimoji="0" lang="en-US" sz="1600" b="0" i="0" u="none" strike="noStrike" kern="1200" cap="none" spc="0" normalizeH="0" baseline="0" noProof="0" dirty="0">
              <a:ln>
                <a:noFill/>
              </a:ln>
              <a:gradFill>
                <a:gsLst>
                  <a:gs pos="23466">
                    <a:srgbClr val="1A1A1A"/>
                  </a:gs>
                  <a:gs pos="56000">
                    <a:srgbClr val="1A1A1A"/>
                  </a:gs>
                </a:gsLst>
                <a:lin ang="5400000" scaled="0"/>
              </a:gradFill>
              <a:effectLst/>
              <a:uLnTx/>
              <a:uFillTx/>
              <a:latin typeface="Segoe UI"/>
              <a:ea typeface="+mn-ea"/>
              <a:cs typeface="Segoe UI Semilight" panose="020B0402040204020203" pitchFamily="34" charset="0"/>
            </a:endParaRPr>
          </a:p>
        </p:txBody>
      </p:sp>
      <p:grpSp>
        <p:nvGrpSpPr>
          <p:cNvPr id="20" name="Group 19">
            <a:extLst>
              <a:ext uri="{FF2B5EF4-FFF2-40B4-BE49-F238E27FC236}">
                <a16:creationId xmlns:a16="http://schemas.microsoft.com/office/drawing/2014/main" id="{A057A13B-377F-47AD-839E-9C74EE2CECBB}"/>
              </a:ext>
            </a:extLst>
          </p:cNvPr>
          <p:cNvGrpSpPr/>
          <p:nvPr/>
        </p:nvGrpSpPr>
        <p:grpSpPr>
          <a:xfrm>
            <a:off x="6651795" y="3142102"/>
            <a:ext cx="653064" cy="653064"/>
            <a:chOff x="6651795" y="3527386"/>
            <a:chExt cx="653064" cy="653064"/>
          </a:xfrm>
        </p:grpSpPr>
        <p:sp>
          <p:nvSpPr>
            <p:cNvPr id="42" name="Oval 41">
              <a:extLst>
                <a:ext uri="{FF2B5EF4-FFF2-40B4-BE49-F238E27FC236}">
                  <a16:creationId xmlns:a16="http://schemas.microsoft.com/office/drawing/2014/main" id="{B75033A4-1132-4F9F-B8FE-16908B49FCD9}"/>
                </a:ext>
              </a:extLst>
            </p:cNvPr>
            <p:cNvSpPr/>
            <p:nvPr/>
          </p:nvSpPr>
          <p:spPr bwMode="auto">
            <a:xfrm>
              <a:off x="6651795" y="3527386"/>
              <a:ext cx="653064" cy="653064"/>
            </a:xfrm>
            <a:prstGeom prst="ellipse">
              <a:avLst/>
            </a:prstGeom>
            <a:solidFill>
              <a:schemeClr val="bg1"/>
            </a:solidFill>
            <a:ln w="10795" cap="flat" cmpd="sng" algn="ctr">
              <a:noFill/>
              <a:prstDash val="solid"/>
            </a:ln>
            <a:effectLst>
              <a:outerShdw blurRad="190500" dist="38100" dir="2700000" algn="tl" rotWithShape="0">
                <a:prstClr val="black">
                  <a:alpha val="25000"/>
                </a:prstClr>
              </a:outerShdw>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78D4"/>
                </a:solidFill>
                <a:effectLst/>
                <a:uLnTx/>
                <a:uFillTx/>
                <a:latin typeface="Segoe UI Semilight"/>
                <a:ea typeface="+mn-ea"/>
                <a:cs typeface="+mn-cs"/>
              </a:endParaRPr>
            </a:p>
          </p:txBody>
        </p:sp>
        <p:pic>
          <p:nvPicPr>
            <p:cNvPr id="52" name="Graphic 51">
              <a:extLst>
                <a:ext uri="{FF2B5EF4-FFF2-40B4-BE49-F238E27FC236}">
                  <a16:creationId xmlns:a16="http://schemas.microsoft.com/office/drawing/2014/main" id="{DC6DE998-0EDF-454B-B118-A1BDCE2FCCBF}"/>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827086" y="3728065"/>
              <a:ext cx="316188" cy="291485"/>
            </a:xfrm>
            <a:prstGeom prst="rect">
              <a:avLst/>
            </a:prstGeom>
          </p:spPr>
        </p:pic>
      </p:grpSp>
      <p:grpSp>
        <p:nvGrpSpPr>
          <p:cNvPr id="21" name="Group 20">
            <a:extLst>
              <a:ext uri="{FF2B5EF4-FFF2-40B4-BE49-F238E27FC236}">
                <a16:creationId xmlns:a16="http://schemas.microsoft.com/office/drawing/2014/main" id="{AF07B771-4D4B-434B-A543-B2E18AC9D6F6}"/>
              </a:ext>
            </a:extLst>
          </p:cNvPr>
          <p:cNvGrpSpPr/>
          <p:nvPr/>
        </p:nvGrpSpPr>
        <p:grpSpPr>
          <a:xfrm>
            <a:off x="6658648" y="5364478"/>
            <a:ext cx="653064" cy="653064"/>
            <a:chOff x="6651795" y="4921466"/>
            <a:chExt cx="653064" cy="653064"/>
          </a:xfrm>
        </p:grpSpPr>
        <p:sp>
          <p:nvSpPr>
            <p:cNvPr id="49" name="Oval 48">
              <a:extLst>
                <a:ext uri="{FF2B5EF4-FFF2-40B4-BE49-F238E27FC236}">
                  <a16:creationId xmlns:a16="http://schemas.microsoft.com/office/drawing/2014/main" id="{90EF684F-08D7-467C-91E7-F4EE32A71883}"/>
                </a:ext>
              </a:extLst>
            </p:cNvPr>
            <p:cNvSpPr/>
            <p:nvPr/>
          </p:nvSpPr>
          <p:spPr bwMode="auto">
            <a:xfrm>
              <a:off x="6651795" y="4921466"/>
              <a:ext cx="653064" cy="653064"/>
            </a:xfrm>
            <a:prstGeom prst="ellipse">
              <a:avLst/>
            </a:prstGeom>
            <a:solidFill>
              <a:schemeClr val="bg1"/>
            </a:solidFill>
            <a:ln w="10795" cap="flat" cmpd="sng" algn="ctr">
              <a:noFill/>
              <a:prstDash val="solid"/>
            </a:ln>
            <a:effectLst>
              <a:outerShdw blurRad="190500" dist="38100" dir="2700000" algn="tl" rotWithShape="0">
                <a:prstClr val="black">
                  <a:alpha val="25000"/>
                </a:prstClr>
              </a:outerShdw>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78D4"/>
                </a:solidFill>
                <a:effectLst/>
                <a:uLnTx/>
                <a:uFillTx/>
                <a:latin typeface="Segoe UI Semilight"/>
                <a:ea typeface="+mn-ea"/>
                <a:cs typeface="+mn-cs"/>
              </a:endParaRPr>
            </a:p>
          </p:txBody>
        </p:sp>
        <p:pic>
          <p:nvPicPr>
            <p:cNvPr id="53" name="Graphic 52">
              <a:extLst>
                <a:ext uri="{FF2B5EF4-FFF2-40B4-BE49-F238E27FC236}">
                  <a16:creationId xmlns:a16="http://schemas.microsoft.com/office/drawing/2014/main" id="{E0F7E892-5A00-4B26-BA00-1E1094994C1D}"/>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817957" y="5088508"/>
              <a:ext cx="344843" cy="288704"/>
            </a:xfrm>
            <a:prstGeom prst="rect">
              <a:avLst/>
            </a:prstGeom>
          </p:spPr>
        </p:pic>
      </p:grpSp>
      <p:grpSp>
        <p:nvGrpSpPr>
          <p:cNvPr id="15" name="Group 14">
            <a:extLst>
              <a:ext uri="{FF2B5EF4-FFF2-40B4-BE49-F238E27FC236}">
                <a16:creationId xmlns:a16="http://schemas.microsoft.com/office/drawing/2014/main" id="{9725B54F-4D3E-46C6-9898-AC5E45B38F98}"/>
              </a:ext>
            </a:extLst>
          </p:cNvPr>
          <p:cNvGrpSpPr/>
          <p:nvPr/>
        </p:nvGrpSpPr>
        <p:grpSpPr>
          <a:xfrm>
            <a:off x="6651795" y="1936218"/>
            <a:ext cx="653064" cy="653064"/>
            <a:chOff x="6651795" y="2131002"/>
            <a:chExt cx="653064" cy="653064"/>
          </a:xfrm>
        </p:grpSpPr>
        <p:sp>
          <p:nvSpPr>
            <p:cNvPr id="37" name="Oval 36">
              <a:extLst>
                <a:ext uri="{FF2B5EF4-FFF2-40B4-BE49-F238E27FC236}">
                  <a16:creationId xmlns:a16="http://schemas.microsoft.com/office/drawing/2014/main" id="{FA6DF7D2-6B65-4491-B445-8CAEB9FF0F76}"/>
                </a:ext>
              </a:extLst>
            </p:cNvPr>
            <p:cNvSpPr/>
            <p:nvPr/>
          </p:nvSpPr>
          <p:spPr bwMode="auto">
            <a:xfrm>
              <a:off x="6651795" y="2131002"/>
              <a:ext cx="653064" cy="653064"/>
            </a:xfrm>
            <a:prstGeom prst="ellipse">
              <a:avLst/>
            </a:prstGeom>
            <a:solidFill>
              <a:schemeClr val="bg1"/>
            </a:solidFill>
            <a:ln w="10795" cap="flat" cmpd="sng" algn="ctr">
              <a:noFill/>
              <a:prstDash val="solid"/>
            </a:ln>
            <a:effectLst>
              <a:outerShdw blurRad="190500" dist="38100" dir="2700000" algn="tl" rotWithShape="0">
                <a:prstClr val="black">
                  <a:alpha val="25000"/>
                </a:prstClr>
              </a:outerShdw>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78D4"/>
                </a:solidFill>
                <a:effectLst/>
                <a:uLnTx/>
                <a:uFillTx/>
                <a:latin typeface="Segoe UI Semilight"/>
                <a:ea typeface="+mn-ea"/>
                <a:cs typeface="+mn-cs"/>
              </a:endParaRPr>
            </a:p>
          </p:txBody>
        </p:sp>
        <p:pic>
          <p:nvPicPr>
            <p:cNvPr id="54" name="Graphic 53">
              <a:extLst>
                <a:ext uri="{FF2B5EF4-FFF2-40B4-BE49-F238E27FC236}">
                  <a16:creationId xmlns:a16="http://schemas.microsoft.com/office/drawing/2014/main" id="{0CC8872A-6F13-4EE0-8347-EEE7CF7F27AE}"/>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811442" y="2312727"/>
              <a:ext cx="333771" cy="289615"/>
            </a:xfrm>
            <a:prstGeom prst="rect">
              <a:avLst/>
            </a:prstGeom>
          </p:spPr>
        </p:pic>
      </p:grpSp>
      <p:sp>
        <p:nvSpPr>
          <p:cNvPr id="6" name="Rectangle 5">
            <a:extLst>
              <a:ext uri="{FF2B5EF4-FFF2-40B4-BE49-F238E27FC236}">
                <a16:creationId xmlns:a16="http://schemas.microsoft.com/office/drawing/2014/main" id="{35A91581-B505-45A5-A225-95E49D9F4CEE}"/>
              </a:ext>
            </a:extLst>
          </p:cNvPr>
          <p:cNvSpPr/>
          <p:nvPr/>
        </p:nvSpPr>
        <p:spPr>
          <a:xfrm rot="10800000" flipV="1">
            <a:off x="843301" y="4503203"/>
            <a:ext cx="4318417" cy="1056058"/>
          </a:xfrm>
          <a:prstGeom prst="rect">
            <a:avLst/>
          </a:prstGeom>
        </p:spPr>
        <p:txBody>
          <a:bodyPr wrap="square">
            <a:spAutoFit/>
          </a:bodyPr>
          <a:lstStyle/>
          <a:p>
            <a:pPr marL="0" marR="0" lvl="0" indent="0" algn="ctr" defTabSz="914367" rtl="0" eaLnBrk="1" fontAlgn="auto" latinLnBrk="0" hangingPunct="1">
              <a:lnSpc>
                <a:spcPct val="107000"/>
              </a:lnSpc>
              <a:spcBef>
                <a:spcPts val="0"/>
              </a:spcBef>
              <a:spcAft>
                <a:spcPts val="800"/>
              </a:spcAft>
              <a:buClrTx/>
              <a:buSzTx/>
              <a:buFontTx/>
              <a:buNone/>
              <a:tabLst/>
              <a:defRPr/>
            </a:pPr>
            <a:r>
              <a:rPr kumimoji="0" lang="en-US" sz="2000" b="1" i="0" u="none" strike="noStrike" kern="1200" cap="none" spc="0" normalizeH="0" baseline="0" noProof="0">
                <a:ln>
                  <a:noFill/>
                </a:ln>
                <a:gradFill>
                  <a:gsLst>
                    <a:gs pos="23466">
                      <a:srgbClr val="1A1A1A"/>
                    </a:gs>
                    <a:gs pos="56000">
                      <a:srgbClr val="1A1A1A"/>
                    </a:gs>
                  </a:gsLst>
                  <a:lin ang="5400000" scaled="0"/>
                </a:gradFill>
                <a:effectLst/>
                <a:uLnTx/>
                <a:uFillTx/>
                <a:latin typeface="Segoe UI Semibold"/>
                <a:ea typeface="Calibri" panose="020F0502020204030204" pitchFamily="34" charset="0"/>
                <a:cs typeface="Arial" panose="020B0604020202020204" pitchFamily="34" charset="0"/>
              </a:rPr>
              <a:t>An AI-enabled edge </a:t>
            </a:r>
            <a:r>
              <a:rPr kumimoji="0" lang="en-US" sz="2000" b="0" i="0" u="none" strike="noStrike" kern="1200" cap="none" spc="0" normalizeH="0" baseline="0" noProof="0">
                <a:ln>
                  <a:noFill/>
                </a:ln>
                <a:gradFill>
                  <a:gsLst>
                    <a:gs pos="23466">
                      <a:srgbClr val="1A1A1A"/>
                    </a:gs>
                    <a:gs pos="56000">
                      <a:srgbClr val="1A1A1A"/>
                    </a:gs>
                  </a:gsLst>
                  <a:lin ang="5400000" scaled="0"/>
                </a:gradFill>
                <a:effectLst/>
                <a:uLnTx/>
                <a:uFillTx/>
                <a:latin typeface="Segoe UI Semibold"/>
                <a:ea typeface="Calibri" panose="020F0502020204030204" pitchFamily="34" charset="0"/>
                <a:cs typeface="Arial" panose="020B0604020202020204" pitchFamily="34" charset="0"/>
              </a:rPr>
              <a:t>computing</a:t>
            </a:r>
            <a:r>
              <a:rPr kumimoji="0" lang="en-US" sz="2000" b="1" i="0" u="none" strike="noStrike" kern="1200" cap="none" spc="0" normalizeH="0" baseline="0" noProof="0">
                <a:ln>
                  <a:noFill/>
                </a:ln>
                <a:gradFill>
                  <a:gsLst>
                    <a:gs pos="23466">
                      <a:srgbClr val="1A1A1A"/>
                    </a:gs>
                    <a:gs pos="56000">
                      <a:srgbClr val="1A1A1A"/>
                    </a:gs>
                  </a:gsLst>
                  <a:lin ang="5400000" scaled="0"/>
                </a:gradFill>
                <a:effectLst/>
                <a:uLnTx/>
                <a:uFillTx/>
                <a:latin typeface="Segoe UI Semibold"/>
                <a:ea typeface="Calibri" panose="020F0502020204030204" pitchFamily="34" charset="0"/>
                <a:cs typeface="Arial" panose="020B0604020202020204" pitchFamily="34" charset="0"/>
              </a:rPr>
              <a:t> appliance with network data transfer capabilities</a:t>
            </a:r>
            <a:endParaRPr kumimoji="0" lang="en-US" sz="2000" b="0" i="0" u="none" strike="noStrike" kern="1200" cap="none" spc="0" normalizeH="0" baseline="0" noProof="0">
              <a:ln>
                <a:noFill/>
              </a:ln>
              <a:gradFill>
                <a:gsLst>
                  <a:gs pos="23466">
                    <a:srgbClr val="1A1A1A"/>
                  </a:gs>
                  <a:gs pos="56000">
                    <a:srgbClr val="1A1A1A"/>
                  </a:gs>
                </a:gsLst>
                <a:lin ang="5400000" scaled="0"/>
              </a:gradFill>
              <a:effectLst/>
              <a:uLnTx/>
              <a:uFillTx/>
              <a:latin typeface="Segoe UI Semibold"/>
              <a:ea typeface="Calibri" panose="020F050202020403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9F1FF4C5-7A33-4D0A-911F-E0890D5E8167}"/>
              </a:ext>
            </a:extLst>
          </p:cNvPr>
          <p:cNvSpPr/>
          <p:nvPr/>
        </p:nvSpPr>
        <p:spPr>
          <a:xfrm>
            <a:off x="7490998" y="4082961"/>
            <a:ext cx="4402926" cy="907941"/>
          </a:xfrm>
          <a:prstGeom prst="rect">
            <a:avLst/>
          </a:prstGeom>
        </p:spPr>
        <p:txBody>
          <a:bodyPr wrap="square">
            <a:spAutoFit/>
          </a:bodyPr>
          <a:lstStyle/>
          <a:p>
            <a:pPr marL="0" marR="0" lvl="0" indent="0" algn="l" defTabSz="932563" rtl="0" eaLnBrk="1" fontAlgn="auto" latinLnBrk="0" hangingPunct="1">
              <a:lnSpc>
                <a:spcPct val="100000"/>
              </a:lnSpc>
              <a:spcBef>
                <a:spcPct val="20000"/>
              </a:spcBef>
              <a:spcAft>
                <a:spcPts val="600"/>
              </a:spcAft>
              <a:buClrTx/>
              <a:buSzPct val="90000"/>
              <a:buFontTx/>
              <a:buNone/>
              <a:tabLst/>
              <a:defRPr/>
            </a:pPr>
            <a:r>
              <a:rPr kumimoji="0" lang="en-US" sz="1600" b="0" i="0" u="none" strike="noStrike" kern="1200" cap="none" spc="0" normalizeH="0" baseline="0" noProof="0" dirty="0">
                <a:ln>
                  <a:noFill/>
                </a:ln>
                <a:gradFill>
                  <a:gsLst>
                    <a:gs pos="23466">
                      <a:srgbClr val="0078D4"/>
                    </a:gs>
                    <a:gs pos="56000">
                      <a:srgbClr val="0078D4"/>
                    </a:gs>
                  </a:gsLst>
                  <a:lin ang="5400000" scaled="0"/>
                </a:gradFill>
                <a:effectLst/>
                <a:uLnTx/>
                <a:uFillTx/>
                <a:latin typeface="Segoe UI Semibold"/>
                <a:ea typeface="+mn-ea"/>
                <a:cs typeface="+mn-cs"/>
              </a:rPr>
              <a:t>Inference with Azure Machine Learning</a:t>
            </a:r>
          </a:p>
          <a:p>
            <a:pPr lvl="0" defTabSz="932563">
              <a:spcAft>
                <a:spcPts val="600"/>
              </a:spcAft>
              <a:buSzPct val="90000"/>
              <a:defRPr/>
            </a:pPr>
            <a:r>
              <a:rPr lang="en-US" sz="1600" dirty="0">
                <a:gradFill>
                  <a:gsLst>
                    <a:gs pos="23466">
                      <a:srgbClr val="1A1A1A"/>
                    </a:gs>
                    <a:gs pos="56000">
                      <a:srgbClr val="1A1A1A"/>
                    </a:gs>
                  </a:gsLst>
                  <a:lin ang="5400000" scaled="0"/>
                </a:gradFill>
              </a:rPr>
              <a:t>Run ML models to get quick results that can be acted on before the data is sent to the cloud</a:t>
            </a:r>
            <a:endParaRPr kumimoji="0" lang="en-US" sz="1600" b="0" i="0" u="none" strike="noStrike" kern="1200" cap="none" spc="0" normalizeH="0" baseline="0" noProof="0" dirty="0">
              <a:ln>
                <a:noFill/>
              </a:ln>
              <a:gradFill>
                <a:gsLst>
                  <a:gs pos="23466">
                    <a:srgbClr val="1A1A1A"/>
                  </a:gs>
                  <a:gs pos="56000">
                    <a:srgbClr val="1A1A1A"/>
                  </a:gs>
                </a:gsLst>
                <a:lin ang="5400000" scaled="0"/>
              </a:gradFill>
              <a:effectLst/>
              <a:uLnTx/>
              <a:uFillTx/>
              <a:latin typeface="Segoe UI"/>
              <a:ea typeface="+mn-ea"/>
              <a:cs typeface="+mn-cs"/>
            </a:endParaRPr>
          </a:p>
        </p:txBody>
      </p:sp>
      <p:sp>
        <p:nvSpPr>
          <p:cNvPr id="68" name="Oval 67">
            <a:extLst>
              <a:ext uri="{FF2B5EF4-FFF2-40B4-BE49-F238E27FC236}">
                <a16:creationId xmlns:a16="http://schemas.microsoft.com/office/drawing/2014/main" id="{90F96AD1-BBC0-4793-B8A3-93A34E644977}"/>
              </a:ext>
            </a:extLst>
          </p:cNvPr>
          <p:cNvSpPr/>
          <p:nvPr/>
        </p:nvSpPr>
        <p:spPr bwMode="auto">
          <a:xfrm>
            <a:off x="6651795" y="4210399"/>
            <a:ext cx="653064" cy="653064"/>
          </a:xfrm>
          <a:prstGeom prst="ellipse">
            <a:avLst/>
          </a:prstGeom>
          <a:solidFill>
            <a:schemeClr val="bg1"/>
          </a:solidFill>
          <a:ln w="10795" cap="flat" cmpd="sng" algn="ctr">
            <a:noFill/>
            <a:prstDash val="solid"/>
          </a:ln>
          <a:effectLst>
            <a:outerShdw blurRad="190500" dist="38100" dir="2700000" algn="tl" rotWithShape="0">
              <a:prstClr val="black">
                <a:alpha val="25000"/>
              </a:prstClr>
            </a:outerShdw>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78D4"/>
              </a:solidFill>
              <a:effectLst/>
              <a:uLnTx/>
              <a:uFillTx/>
              <a:latin typeface="Segoe UI Semilight"/>
              <a:ea typeface="+mn-ea"/>
              <a:cs typeface="+mn-cs"/>
            </a:endParaRPr>
          </a:p>
        </p:txBody>
      </p:sp>
      <p:pic>
        <p:nvPicPr>
          <p:cNvPr id="1026" name="Picture 2" descr="fdabb81b-f136-45f9-ba24-6e7ed58dede1">
            <a:extLst>
              <a:ext uri="{FF2B5EF4-FFF2-40B4-BE49-F238E27FC236}">
                <a16:creationId xmlns:a16="http://schemas.microsoft.com/office/drawing/2014/main" id="{C79AA8F7-44C2-4B1E-BBC4-3ADA97330F0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788106" y="4332159"/>
            <a:ext cx="365760" cy="3848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2" descr="8dd57d45-22c4-4d8e-9753-455a43a987fc">
            <a:extLst>
              <a:ext uri="{FF2B5EF4-FFF2-40B4-BE49-F238E27FC236}">
                <a16:creationId xmlns:a16="http://schemas.microsoft.com/office/drawing/2014/main" id="{E9AFE6D9-26C4-4E2F-9FA2-B288502C3343}"/>
              </a:ext>
            </a:extLst>
          </p:cNvPr>
          <p:cNvPicPr>
            <a:picLocks noChangeAspect="1" noChangeArrowheads="1"/>
          </p:cNvPicPr>
          <p:nvPr/>
        </p:nvPicPr>
        <p:blipFill>
          <a:blip r:embed="rId9">
            <a:extLst>
              <a:ext uri="{BEBA8EAE-BF5A-486C-A8C5-ECC9F3942E4B}">
                <a14:imgProps xmlns:a14="http://schemas.microsoft.com/office/drawing/2010/main">
                  <a14:imgLayer r:embed="rId10">
                    <a14:imgEffect>
                      <a14:backgroundRemoval t="10000" b="90000" l="10000" r="90000">
                        <a14:backgroundMark x1="13808" y1="11166" x2="13808" y2="11166"/>
                      </a14:backgroundRemoval>
                    </a14:imgEffect>
                  </a14:imgLayer>
                </a14:imgProps>
              </a:ext>
              <a:ext uri="{28A0092B-C50C-407E-A947-70E740481C1C}">
                <a14:useLocalDpi xmlns:a14="http://schemas.microsoft.com/office/drawing/2010/main" val="0"/>
              </a:ext>
            </a:extLst>
          </a:blip>
          <a:srcRect/>
          <a:stretch>
            <a:fillRect/>
          </a:stretch>
        </p:blipFill>
        <p:spPr bwMode="auto">
          <a:xfrm>
            <a:off x="680169" y="2447270"/>
            <a:ext cx="4206240" cy="2364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Oval 22">
            <a:extLst>
              <a:ext uri="{FF2B5EF4-FFF2-40B4-BE49-F238E27FC236}">
                <a16:creationId xmlns:a16="http://schemas.microsoft.com/office/drawing/2014/main" id="{F528BDF4-D11E-4485-B1C8-E8FECF2B5DA4}"/>
              </a:ext>
            </a:extLst>
          </p:cNvPr>
          <p:cNvSpPr/>
          <p:nvPr/>
        </p:nvSpPr>
        <p:spPr bwMode="auto">
          <a:xfrm>
            <a:off x="11581972" y="184137"/>
            <a:ext cx="279964" cy="266755"/>
          </a:xfrm>
          <a:prstGeom prst="ellipse">
            <a:avLst/>
          </a:pr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26" name="Rectangle 25">
            <a:extLst>
              <a:ext uri="{FF2B5EF4-FFF2-40B4-BE49-F238E27FC236}">
                <a16:creationId xmlns:a16="http://schemas.microsoft.com/office/drawing/2014/main" id="{501C0988-5A27-42CE-9744-926CBDEC6CB1}"/>
              </a:ext>
            </a:extLst>
          </p:cNvPr>
          <p:cNvSpPr/>
          <p:nvPr/>
        </p:nvSpPr>
        <p:spPr>
          <a:xfrm>
            <a:off x="534068" y="532363"/>
            <a:ext cx="8384797" cy="590931"/>
          </a:xfrm>
          <a:prstGeom prst="rect">
            <a:avLst/>
          </a:prstGeom>
        </p:spPr>
        <p:txBody>
          <a:bodyPr wrap="square" lIns="0">
            <a:spAutoFit/>
          </a:bodyPr>
          <a:lstStyle/>
          <a:p>
            <a:pPr>
              <a:lnSpc>
                <a:spcPct val="90000"/>
              </a:lnSpc>
            </a:pPr>
            <a:r>
              <a:rPr lang="en-US" sz="3600" b="1" spc="-50" dirty="0">
                <a:ln w="3175">
                  <a:noFill/>
                </a:ln>
                <a:gradFill>
                  <a:gsLst>
                    <a:gs pos="1250">
                      <a:srgbClr val="1A1A1A"/>
                    </a:gs>
                    <a:gs pos="100000">
                      <a:srgbClr val="1A1A1A"/>
                    </a:gs>
                  </a:gsLst>
                  <a:lin ang="5400000" scaled="0"/>
                </a:gradFill>
                <a:latin typeface="Segoe UI Semibold"/>
                <a:cs typeface="Segoe UI" pitchFamily="34" charset="0"/>
              </a:rPr>
              <a:t>Azure Stack Edge</a:t>
            </a:r>
            <a:endParaRPr lang="en-US" sz="3600" b="1" spc="-50" dirty="0">
              <a:ln w="3175">
                <a:noFill/>
              </a:ln>
              <a:solidFill>
                <a:schemeClr val="accent1"/>
              </a:solidFill>
              <a:latin typeface="Segoe UI Semibold"/>
              <a:cs typeface="Segoe UI" pitchFamily="34" charset="0"/>
            </a:endParaRPr>
          </a:p>
        </p:txBody>
      </p:sp>
    </p:spTree>
    <p:extLst>
      <p:ext uri="{BB962C8B-B14F-4D97-AF65-F5344CB8AC3E}">
        <p14:creationId xmlns:p14="http://schemas.microsoft.com/office/powerpoint/2010/main" val="40213335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800">
        <p159:morph option="byObject"/>
      </p:transition>
    </mc:Choice>
    <mc:Fallback xmlns:p14="http://schemas.microsoft.com/office/powerpoint/2010/main" xmlns:asvg="http://schemas.microsoft.com/office/drawing/2016/SVG/main" xmlns:a14="http://schemas.microsoft.com/office/drawing/2010/main" xmlns:a16="http://schemas.microsoft.com/office/drawing/2014/main"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885CD17-02AB-4964-ABA6-5BD8D35CB933}"/>
              </a:ext>
            </a:extLst>
          </p:cNvPr>
          <p:cNvPicPr>
            <a:picLocks noChangeAspect="1"/>
          </p:cNvPicPr>
          <p:nvPr/>
        </p:nvPicPr>
        <p:blipFill>
          <a:blip r:embed="rId2"/>
          <a:stretch>
            <a:fillRect/>
          </a:stretch>
        </p:blipFill>
        <p:spPr>
          <a:xfrm>
            <a:off x="0" y="0"/>
            <a:ext cx="12192000" cy="727970"/>
          </a:xfrm>
          <a:prstGeom prst="rect">
            <a:avLst/>
          </a:prstGeom>
        </p:spPr>
      </p:pic>
      <p:sp>
        <p:nvSpPr>
          <p:cNvPr id="7" name="Title 1">
            <a:extLst>
              <a:ext uri="{FF2B5EF4-FFF2-40B4-BE49-F238E27FC236}">
                <a16:creationId xmlns:a16="http://schemas.microsoft.com/office/drawing/2014/main" id="{24D8A2AF-652A-4A27-A75D-5A2C7C01B296}"/>
              </a:ext>
            </a:extLst>
          </p:cNvPr>
          <p:cNvSpPr txBox="1">
            <a:spLocks/>
          </p:cNvSpPr>
          <p:nvPr/>
        </p:nvSpPr>
        <p:spPr>
          <a:xfrm>
            <a:off x="838200" y="-2730"/>
            <a:ext cx="10515600" cy="7307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chemeClr val="tx1"/>
                </a:solidFill>
                <a:latin typeface="+mj-lt"/>
                <a:ea typeface="+mj-ea"/>
                <a:cs typeface="+mj-cs"/>
              </a:defRPr>
            </a:lvl1pPr>
          </a:lstStyle>
          <a:p>
            <a:r>
              <a:rPr lang="en-US" dirty="0">
                <a:solidFill>
                  <a:schemeClr val="bg1"/>
                </a:solidFill>
              </a:rPr>
              <a:t>Day 2 – We are here</a:t>
            </a:r>
          </a:p>
        </p:txBody>
      </p:sp>
      <p:graphicFrame>
        <p:nvGraphicFramePr>
          <p:cNvPr id="5" name="Content Placeholder 4">
            <a:extLst>
              <a:ext uri="{FF2B5EF4-FFF2-40B4-BE49-F238E27FC236}">
                <a16:creationId xmlns:a16="http://schemas.microsoft.com/office/drawing/2014/main" id="{82E4C931-071C-4B8E-BE3B-103DB7CE59A9}"/>
              </a:ext>
            </a:extLst>
          </p:cNvPr>
          <p:cNvGraphicFramePr>
            <a:graphicFrameLocks noGrp="1"/>
          </p:cNvGraphicFramePr>
          <p:nvPr>
            <p:ph sz="half" idx="2"/>
            <p:extLst>
              <p:ext uri="{D42A27DB-BD31-4B8C-83A1-F6EECF244321}">
                <p14:modId xmlns:p14="http://schemas.microsoft.com/office/powerpoint/2010/main" val="4015983887"/>
              </p:ext>
            </p:extLst>
          </p:nvPr>
        </p:nvGraphicFramePr>
        <p:xfrm>
          <a:off x="0" y="727970"/>
          <a:ext cx="12192001" cy="5721030"/>
        </p:xfrm>
        <a:graphic>
          <a:graphicData uri="http://schemas.openxmlformats.org/drawingml/2006/table">
            <a:tbl>
              <a:tblPr firstRow="1" bandRow="1">
                <a:tableStyleId>{5C22544A-7EE6-4342-B048-85BDC9FD1C3A}</a:tableStyleId>
              </a:tblPr>
              <a:tblGrid>
                <a:gridCol w="2508094">
                  <a:extLst>
                    <a:ext uri="{9D8B030D-6E8A-4147-A177-3AD203B41FA5}">
                      <a16:colId xmlns:a16="http://schemas.microsoft.com/office/drawing/2014/main" val="1533429931"/>
                    </a:ext>
                  </a:extLst>
                </a:gridCol>
                <a:gridCol w="4705554">
                  <a:extLst>
                    <a:ext uri="{9D8B030D-6E8A-4147-A177-3AD203B41FA5}">
                      <a16:colId xmlns:a16="http://schemas.microsoft.com/office/drawing/2014/main" val="1780966770"/>
                    </a:ext>
                  </a:extLst>
                </a:gridCol>
                <a:gridCol w="708705">
                  <a:extLst>
                    <a:ext uri="{9D8B030D-6E8A-4147-A177-3AD203B41FA5}">
                      <a16:colId xmlns:a16="http://schemas.microsoft.com/office/drawing/2014/main" val="4131387068"/>
                    </a:ext>
                  </a:extLst>
                </a:gridCol>
                <a:gridCol w="4269648">
                  <a:extLst>
                    <a:ext uri="{9D8B030D-6E8A-4147-A177-3AD203B41FA5}">
                      <a16:colId xmlns:a16="http://schemas.microsoft.com/office/drawing/2014/main" val="3935844602"/>
                    </a:ext>
                  </a:extLst>
                </a:gridCol>
              </a:tblGrid>
              <a:tr h="766254">
                <a:tc>
                  <a:txBody>
                    <a:bodyPr/>
                    <a:lstStyle/>
                    <a:p>
                      <a:pPr algn="ctr"/>
                      <a:r>
                        <a:rPr lang="en-US" sz="2800" dirty="0"/>
                        <a:t>Timeframe</a:t>
                      </a:r>
                    </a:p>
                  </a:txBody>
                  <a:tcPr/>
                </a:tc>
                <a:tc>
                  <a:txBody>
                    <a:bodyPr/>
                    <a:lstStyle/>
                    <a:p>
                      <a:pPr algn="ctr"/>
                      <a:r>
                        <a:rPr lang="en-US" sz="2800" dirty="0"/>
                        <a:t>Activity</a:t>
                      </a:r>
                    </a:p>
                  </a:txBody>
                  <a:tcPr/>
                </a:tc>
                <a:tc gridSpan="2">
                  <a:txBody>
                    <a:bodyPr/>
                    <a:lstStyle/>
                    <a:p>
                      <a:pPr algn="ctr"/>
                      <a:r>
                        <a:rPr lang="en-US" sz="2800" dirty="0"/>
                        <a:t>Engagement</a:t>
                      </a:r>
                    </a:p>
                  </a:txBody>
                  <a:tcPr/>
                </a:tc>
                <a:tc hMerge="1">
                  <a:txBody>
                    <a:bodyPr/>
                    <a:lstStyle/>
                    <a:p>
                      <a:pPr algn="ctr"/>
                      <a:endParaRPr lang="en-US" sz="2800" dirty="0"/>
                    </a:p>
                  </a:txBody>
                  <a:tcPr/>
                </a:tc>
                <a:extLst>
                  <a:ext uri="{0D108BD9-81ED-4DB2-BD59-A6C34878D82A}">
                    <a16:rowId xmlns:a16="http://schemas.microsoft.com/office/drawing/2014/main" val="1220569528"/>
                  </a:ext>
                </a:extLst>
              </a:tr>
              <a:tr h="766254">
                <a:tc>
                  <a:txBody>
                    <a:bodyPr/>
                    <a:lstStyle/>
                    <a:p>
                      <a:pPr algn="ctr"/>
                      <a:r>
                        <a:rPr lang="en-US" sz="2800" dirty="0"/>
                        <a:t>7:30 – 8:00</a:t>
                      </a:r>
                    </a:p>
                  </a:txBody>
                  <a:tcPr/>
                </a:tc>
                <a:tc gridSpan="3">
                  <a:txBody>
                    <a:bodyPr/>
                    <a:lstStyle/>
                    <a:p>
                      <a:pPr algn="ctr"/>
                      <a:r>
                        <a:rPr lang="en-US" sz="2800" dirty="0"/>
                        <a:t>Virtual check-in</a:t>
                      </a:r>
                    </a:p>
                  </a:txBody>
                  <a:tcPr/>
                </a:tc>
                <a:tc hMerge="1">
                  <a:txBody>
                    <a:bodyPr/>
                    <a:lstStyle/>
                    <a:p>
                      <a:pPr algn="l"/>
                      <a:endParaRPr lang="en-US" sz="2800" dirty="0"/>
                    </a:p>
                  </a:txBody>
                  <a:tcPr/>
                </a:tc>
                <a:tc hMerge="1">
                  <a:txBody>
                    <a:bodyPr/>
                    <a:lstStyle/>
                    <a:p>
                      <a:pPr algn="ctr"/>
                      <a:endParaRPr lang="en-US" sz="2800" dirty="0"/>
                    </a:p>
                  </a:txBody>
                  <a:tcPr/>
                </a:tc>
                <a:extLst>
                  <a:ext uri="{0D108BD9-81ED-4DB2-BD59-A6C34878D82A}">
                    <a16:rowId xmlns:a16="http://schemas.microsoft.com/office/drawing/2014/main" val="3200562242"/>
                  </a:ext>
                </a:extLst>
              </a:tr>
              <a:tr h="766254">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2800" dirty="0"/>
                        <a:t>8:00 – 9:00</a:t>
                      </a:r>
                    </a:p>
                  </a:txBody>
                  <a:tcPr/>
                </a:tc>
                <a:tc gridSpan="3">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2800" dirty="0"/>
                        <a:t>Data Fundamentals in Azure</a:t>
                      </a:r>
                    </a:p>
                  </a:txBody>
                  <a:tcPr/>
                </a:tc>
                <a:tc hMerge="1">
                  <a:txBody>
                    <a:bodyPr/>
                    <a:lstStyle/>
                    <a:p>
                      <a:endParaRPr lang="en-US"/>
                    </a:p>
                  </a:txBody>
                  <a:tcPr/>
                </a:tc>
                <a:tc hMerge="1">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lang="en-US" sz="2800" dirty="0"/>
                    </a:p>
                  </a:txBody>
                  <a:tcPr/>
                </a:tc>
                <a:extLst>
                  <a:ext uri="{0D108BD9-81ED-4DB2-BD59-A6C34878D82A}">
                    <a16:rowId xmlns:a16="http://schemas.microsoft.com/office/drawing/2014/main" val="2954150849"/>
                  </a:ext>
                </a:extLst>
              </a:tr>
              <a:tr h="766254">
                <a:tc>
                  <a:txBody>
                    <a:bodyPr/>
                    <a:lstStyle/>
                    <a:p>
                      <a:pPr algn="ctr"/>
                      <a:r>
                        <a:rPr lang="en-US" sz="2800" dirty="0">
                          <a:solidFill>
                            <a:schemeClr val="bg1"/>
                          </a:solidFill>
                        </a:rPr>
                        <a:t>9:00 – 11:15</a:t>
                      </a:r>
                    </a:p>
                  </a:txBody>
                  <a:tcPr>
                    <a:solidFill>
                      <a:srgbClr val="00B050"/>
                    </a:solidFill>
                  </a:tcPr>
                </a:tc>
                <a:tc>
                  <a:txBody>
                    <a:bodyPr/>
                    <a:lstStyle/>
                    <a:p>
                      <a:pPr algn="ctr"/>
                      <a:r>
                        <a:rPr lang="en-US" sz="2800" dirty="0">
                          <a:solidFill>
                            <a:schemeClr val="bg1"/>
                          </a:solidFill>
                        </a:rPr>
                        <a:t>WDS: Big Data &amp; Visualization </a:t>
                      </a:r>
                    </a:p>
                  </a:txBody>
                  <a:tcPr>
                    <a:solidFill>
                      <a:srgbClr val="00B050"/>
                    </a:solidFill>
                  </a:tcPr>
                </a:tc>
                <a:tc gridSpan="2">
                  <a:txBody>
                    <a:bodyPr/>
                    <a:lstStyle/>
                    <a:p>
                      <a:pPr algn="ctr"/>
                      <a:r>
                        <a:rPr lang="en-US" sz="2800" dirty="0">
                          <a:solidFill>
                            <a:schemeClr val="bg1"/>
                          </a:solidFill>
                        </a:rPr>
                        <a:t>Interactive Discussion</a:t>
                      </a:r>
                      <a:endParaRPr lang="en-US" dirty="0">
                        <a:solidFill>
                          <a:schemeClr val="bg1"/>
                        </a:solidFill>
                      </a:endParaRPr>
                    </a:p>
                  </a:txBody>
                  <a:tcPr>
                    <a:solidFill>
                      <a:srgbClr val="00B050"/>
                    </a:solidFill>
                  </a:tcPr>
                </a:tc>
                <a:tc hMerge="1">
                  <a:txBody>
                    <a:bodyPr/>
                    <a:lstStyle/>
                    <a:p>
                      <a:pPr algn="ctr"/>
                      <a:endParaRPr lang="en-US" dirty="0"/>
                    </a:p>
                  </a:txBody>
                  <a:tcPr/>
                </a:tc>
                <a:extLst>
                  <a:ext uri="{0D108BD9-81ED-4DB2-BD59-A6C34878D82A}">
                    <a16:rowId xmlns:a16="http://schemas.microsoft.com/office/drawing/2014/main" val="2938127387"/>
                  </a:ext>
                </a:extLst>
              </a:tr>
              <a:tr h="766254">
                <a:tc>
                  <a:txBody>
                    <a:bodyPr/>
                    <a:lstStyle/>
                    <a:p>
                      <a:pPr algn="ctr"/>
                      <a:r>
                        <a:rPr lang="en-US" sz="2800" kern="1200" dirty="0">
                          <a:solidFill>
                            <a:schemeClr val="tx1"/>
                          </a:solidFill>
                          <a:latin typeface="+mn-lt"/>
                          <a:ea typeface="+mn-ea"/>
                          <a:cs typeface="+mn-cs"/>
                        </a:rPr>
                        <a:t>11:15 – 12:00</a:t>
                      </a:r>
                    </a:p>
                  </a:txBody>
                  <a:tcPr>
                    <a:solidFill>
                      <a:srgbClr val="E7ECF8"/>
                    </a:solidFill>
                  </a:tcPr>
                </a:tc>
                <a:tc gridSpan="3">
                  <a:txBody>
                    <a:bodyPr/>
                    <a:lstStyle/>
                    <a:p>
                      <a:pPr algn="ctr"/>
                      <a:r>
                        <a:rPr lang="en-US" sz="2800" kern="1200" dirty="0">
                          <a:solidFill>
                            <a:schemeClr val="tx1"/>
                          </a:solidFill>
                          <a:latin typeface="+mn-lt"/>
                          <a:ea typeface="+mn-ea"/>
                          <a:cs typeface="+mn-cs"/>
                        </a:rPr>
                        <a:t>Lunch</a:t>
                      </a:r>
                    </a:p>
                  </a:txBody>
                  <a:tcPr>
                    <a:solidFill>
                      <a:srgbClr val="E7ECF8"/>
                    </a:solidFill>
                  </a:tcPr>
                </a:tc>
                <a:tc hMerge="1">
                  <a:txBody>
                    <a:bodyPr/>
                    <a:lstStyle/>
                    <a:p>
                      <a:pPr algn="ctr"/>
                      <a:endParaRPr lang="en-US" dirty="0"/>
                    </a:p>
                  </a:txBody>
                  <a:tcPr/>
                </a:tc>
                <a:tc hMerge="1">
                  <a:txBody>
                    <a:bodyPr/>
                    <a:lstStyle/>
                    <a:p>
                      <a:pPr algn="ctr"/>
                      <a:endParaRPr lang="en-US" dirty="0"/>
                    </a:p>
                  </a:txBody>
                  <a:tcPr/>
                </a:tc>
                <a:extLst>
                  <a:ext uri="{0D108BD9-81ED-4DB2-BD59-A6C34878D82A}">
                    <a16:rowId xmlns:a16="http://schemas.microsoft.com/office/drawing/2014/main" val="3111167242"/>
                  </a:ext>
                </a:extLst>
              </a:tr>
              <a:tr h="766254">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2800" dirty="0">
                          <a:solidFill>
                            <a:schemeClr val="tx1"/>
                          </a:solidFill>
                        </a:rPr>
                        <a:t>12:00 – 14:00</a:t>
                      </a:r>
                    </a:p>
                  </a:txBody>
                  <a:tcPr>
                    <a:solidFill>
                      <a:srgbClr val="CBD6F0"/>
                    </a:solidFill>
                  </a:tcPr>
                </a:tc>
                <a:tc gridSpan="2">
                  <a:txBody>
                    <a:bodyPr/>
                    <a:lstStyle/>
                    <a:p>
                      <a:pPr algn="ctr"/>
                      <a:r>
                        <a:rPr lang="en-US" sz="2800" dirty="0">
                          <a:solidFill>
                            <a:schemeClr val="tx1"/>
                          </a:solidFill>
                        </a:rPr>
                        <a:t>Team Challenge: Big Data &amp; Visualization </a:t>
                      </a:r>
                      <a:r>
                        <a:rPr lang="en-US" sz="2800" dirty="0" err="1">
                          <a:solidFill>
                            <a:schemeClr val="tx1"/>
                          </a:solidFill>
                        </a:rPr>
                        <a:t>PoC</a:t>
                      </a:r>
                      <a:endParaRPr lang="en-US" sz="2800" dirty="0">
                        <a:solidFill>
                          <a:schemeClr val="tx1"/>
                        </a:solidFill>
                      </a:endParaRPr>
                    </a:p>
                  </a:txBody>
                  <a:tcPr>
                    <a:solidFill>
                      <a:srgbClr val="CBD6F0"/>
                    </a:solidFill>
                  </a:tcPr>
                </a:tc>
                <a:tc hMerge="1">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2800" dirty="0"/>
                        <a:t>Interactive Discussion</a:t>
                      </a:r>
                    </a:p>
                  </a:txBody>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2800" dirty="0">
                          <a:solidFill>
                            <a:schemeClr val="tx1"/>
                          </a:solidFill>
                        </a:rPr>
                        <a:t>Hands-on</a:t>
                      </a:r>
                    </a:p>
                  </a:txBody>
                  <a:tcPr>
                    <a:solidFill>
                      <a:srgbClr val="CBD6F0"/>
                    </a:solidFill>
                  </a:tcPr>
                </a:tc>
                <a:extLst>
                  <a:ext uri="{0D108BD9-81ED-4DB2-BD59-A6C34878D82A}">
                    <a16:rowId xmlns:a16="http://schemas.microsoft.com/office/drawing/2014/main" val="3985817949"/>
                  </a:ext>
                </a:extLst>
              </a:tr>
              <a:tr h="766254">
                <a:tc>
                  <a:txBody>
                    <a:bodyPr/>
                    <a:lstStyle/>
                    <a:p>
                      <a:pPr algn="ctr"/>
                      <a:r>
                        <a:rPr lang="en-US" sz="2800" dirty="0"/>
                        <a:t>14:00 – 14:15</a:t>
                      </a:r>
                    </a:p>
                  </a:txBody>
                  <a:tcPr/>
                </a:tc>
                <a:tc gridSpan="3">
                  <a:txBody>
                    <a:bodyPr/>
                    <a:lstStyle/>
                    <a:p>
                      <a:pPr algn="ctr"/>
                      <a:r>
                        <a:rPr lang="en-US" sz="2800" dirty="0"/>
                        <a:t>Wrap Up the Day</a:t>
                      </a:r>
                    </a:p>
                  </a:txBody>
                  <a:tcPr/>
                </a:tc>
                <a:tc hMerge="1">
                  <a:txBody>
                    <a:bodyPr/>
                    <a:lstStyle/>
                    <a:p>
                      <a:pPr algn="l"/>
                      <a:endParaRPr lang="en-US" sz="2800" dirty="0"/>
                    </a:p>
                  </a:txBody>
                  <a:tcPr/>
                </a:tc>
                <a:tc hMerge="1">
                  <a:txBody>
                    <a:bodyPr/>
                    <a:lstStyle/>
                    <a:p>
                      <a:pPr algn="ctr"/>
                      <a:endParaRPr lang="en-US" sz="2800" dirty="0"/>
                    </a:p>
                  </a:txBody>
                  <a:tcPr/>
                </a:tc>
                <a:extLst>
                  <a:ext uri="{0D108BD9-81ED-4DB2-BD59-A6C34878D82A}">
                    <a16:rowId xmlns:a16="http://schemas.microsoft.com/office/drawing/2014/main" val="451108829"/>
                  </a:ext>
                </a:extLst>
              </a:tr>
            </a:tbl>
          </a:graphicData>
        </a:graphic>
      </p:graphicFrame>
    </p:spTree>
    <p:extLst>
      <p:ext uri="{BB962C8B-B14F-4D97-AF65-F5344CB8AC3E}">
        <p14:creationId xmlns:p14="http://schemas.microsoft.com/office/powerpoint/2010/main" val="370332645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7787737-2BEC-4D24-8970-48E3BA043ACA}"/>
              </a:ext>
            </a:extLst>
          </p:cNvPr>
          <p:cNvSpPr>
            <a:spLocks noGrp="1"/>
          </p:cNvSpPr>
          <p:nvPr>
            <p:ph type="title"/>
          </p:nvPr>
        </p:nvSpPr>
        <p:spPr>
          <a:xfrm>
            <a:off x="657224" y="499533"/>
            <a:ext cx="6699921" cy="1658198"/>
          </a:xfrm>
        </p:spPr>
        <p:txBody>
          <a:bodyPr/>
          <a:lstStyle/>
          <a:p>
            <a:r>
              <a:rPr lang="en-US" dirty="0"/>
              <a:t>Next:</a:t>
            </a:r>
            <a:br>
              <a:rPr lang="en-US" dirty="0"/>
            </a:br>
            <a:r>
              <a:rPr lang="en-US" dirty="0"/>
              <a:t>Whiteboard Design Session</a:t>
            </a:r>
          </a:p>
        </p:txBody>
      </p:sp>
      <p:sp>
        <p:nvSpPr>
          <p:cNvPr id="8" name="TextBox 7">
            <a:extLst>
              <a:ext uri="{FF2B5EF4-FFF2-40B4-BE49-F238E27FC236}">
                <a16:creationId xmlns:a16="http://schemas.microsoft.com/office/drawing/2014/main" id="{960AFB33-63C5-478F-9D9C-E04520657B3F}"/>
              </a:ext>
            </a:extLst>
          </p:cNvPr>
          <p:cNvSpPr txBox="1"/>
          <p:nvPr/>
        </p:nvSpPr>
        <p:spPr>
          <a:xfrm>
            <a:off x="657224" y="2227053"/>
            <a:ext cx="10609191" cy="267765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GitHub repo for the Whiteboard Design Session: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800" dirty="0">
              <a:solidFill>
                <a:prstClr val="black"/>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alibri" panose="020F0502020204030204"/>
                <a:ea typeface="+mn-ea"/>
                <a:cs typeface="+mn-cs"/>
              </a:rPr>
              <a:t>https://github.com/solliancenet/cloud-core-2020</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800" dirty="0">
              <a:solidFill>
                <a:prstClr val="black"/>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The WDS material is found under </a:t>
            </a:r>
            <a:r>
              <a:rPr kumimoji="0" lang="en-US" sz="2800" b="1" i="0" u="none" strike="noStrike" kern="1200" cap="none" spc="0" normalizeH="0" baseline="0" noProof="0" dirty="0">
                <a:ln>
                  <a:noFill/>
                </a:ln>
                <a:solidFill>
                  <a:prstClr val="black"/>
                </a:solidFill>
                <a:effectLst/>
                <a:uLnTx/>
                <a:uFillTx/>
                <a:latin typeface="Calibri" panose="020F0502020204030204"/>
                <a:ea typeface="+mn-ea"/>
                <a:cs typeface="+mn-cs"/>
              </a:rPr>
              <a:t>data-ai/day-2/</a:t>
            </a:r>
            <a:r>
              <a:rPr kumimoji="0" lang="en-US" sz="2800" b="1" i="0" u="none" strike="noStrike" kern="1200" cap="none" spc="0" normalizeH="0" baseline="0" noProof="0" dirty="0" err="1">
                <a:ln>
                  <a:noFill/>
                </a:ln>
                <a:solidFill>
                  <a:prstClr val="black"/>
                </a:solidFill>
                <a:effectLst/>
                <a:uLnTx/>
                <a:uFillTx/>
                <a:latin typeface="Calibri" panose="020F0502020204030204"/>
                <a:ea typeface="+mn-ea"/>
                <a:cs typeface="+mn-cs"/>
              </a:rPr>
              <a:t>wds</a:t>
            </a:r>
            <a:endParaRPr kumimoji="0" lang="en-US" sz="2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5589405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885CD17-02AB-4964-ABA6-5BD8D35CB933}"/>
              </a:ext>
            </a:extLst>
          </p:cNvPr>
          <p:cNvPicPr>
            <a:picLocks noChangeAspect="1"/>
          </p:cNvPicPr>
          <p:nvPr/>
        </p:nvPicPr>
        <p:blipFill>
          <a:blip r:embed="rId2"/>
          <a:stretch>
            <a:fillRect/>
          </a:stretch>
        </p:blipFill>
        <p:spPr>
          <a:xfrm>
            <a:off x="0" y="0"/>
            <a:ext cx="12192000" cy="727970"/>
          </a:xfrm>
          <a:prstGeom prst="rect">
            <a:avLst/>
          </a:prstGeom>
        </p:spPr>
      </p:pic>
      <p:sp>
        <p:nvSpPr>
          <p:cNvPr id="7" name="Title 1">
            <a:extLst>
              <a:ext uri="{FF2B5EF4-FFF2-40B4-BE49-F238E27FC236}">
                <a16:creationId xmlns:a16="http://schemas.microsoft.com/office/drawing/2014/main" id="{24D8A2AF-652A-4A27-A75D-5A2C7C01B296}"/>
              </a:ext>
            </a:extLst>
          </p:cNvPr>
          <p:cNvSpPr txBox="1">
            <a:spLocks/>
          </p:cNvSpPr>
          <p:nvPr/>
        </p:nvSpPr>
        <p:spPr>
          <a:xfrm>
            <a:off x="838200" y="-2730"/>
            <a:ext cx="10515600" cy="7307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chemeClr val="tx1"/>
                </a:solidFill>
                <a:latin typeface="+mj-lt"/>
                <a:ea typeface="+mj-ea"/>
                <a:cs typeface="+mj-cs"/>
              </a:defRPr>
            </a:lvl1pPr>
          </a:lstStyle>
          <a:p>
            <a:r>
              <a:rPr lang="en-US" dirty="0">
                <a:solidFill>
                  <a:schemeClr val="bg1"/>
                </a:solidFill>
              </a:rPr>
              <a:t>Day 2 – We are here</a:t>
            </a:r>
          </a:p>
        </p:txBody>
      </p:sp>
      <p:graphicFrame>
        <p:nvGraphicFramePr>
          <p:cNvPr id="5" name="Content Placeholder 4">
            <a:extLst>
              <a:ext uri="{FF2B5EF4-FFF2-40B4-BE49-F238E27FC236}">
                <a16:creationId xmlns:a16="http://schemas.microsoft.com/office/drawing/2014/main" id="{82E4C931-071C-4B8E-BE3B-103DB7CE59A9}"/>
              </a:ext>
            </a:extLst>
          </p:cNvPr>
          <p:cNvGraphicFramePr>
            <a:graphicFrameLocks noGrp="1"/>
          </p:cNvGraphicFramePr>
          <p:nvPr>
            <p:ph sz="half" idx="2"/>
            <p:extLst>
              <p:ext uri="{D42A27DB-BD31-4B8C-83A1-F6EECF244321}">
                <p14:modId xmlns:p14="http://schemas.microsoft.com/office/powerpoint/2010/main" val="2181517101"/>
              </p:ext>
            </p:extLst>
          </p:nvPr>
        </p:nvGraphicFramePr>
        <p:xfrm>
          <a:off x="0" y="727970"/>
          <a:ext cx="12192001" cy="5721030"/>
        </p:xfrm>
        <a:graphic>
          <a:graphicData uri="http://schemas.openxmlformats.org/drawingml/2006/table">
            <a:tbl>
              <a:tblPr firstRow="1" bandRow="1">
                <a:tableStyleId>{5C22544A-7EE6-4342-B048-85BDC9FD1C3A}</a:tableStyleId>
              </a:tblPr>
              <a:tblGrid>
                <a:gridCol w="2508094">
                  <a:extLst>
                    <a:ext uri="{9D8B030D-6E8A-4147-A177-3AD203B41FA5}">
                      <a16:colId xmlns:a16="http://schemas.microsoft.com/office/drawing/2014/main" val="1533429931"/>
                    </a:ext>
                  </a:extLst>
                </a:gridCol>
                <a:gridCol w="4705554">
                  <a:extLst>
                    <a:ext uri="{9D8B030D-6E8A-4147-A177-3AD203B41FA5}">
                      <a16:colId xmlns:a16="http://schemas.microsoft.com/office/drawing/2014/main" val="1780966770"/>
                    </a:ext>
                  </a:extLst>
                </a:gridCol>
                <a:gridCol w="708705">
                  <a:extLst>
                    <a:ext uri="{9D8B030D-6E8A-4147-A177-3AD203B41FA5}">
                      <a16:colId xmlns:a16="http://schemas.microsoft.com/office/drawing/2014/main" val="4131387068"/>
                    </a:ext>
                  </a:extLst>
                </a:gridCol>
                <a:gridCol w="4269648">
                  <a:extLst>
                    <a:ext uri="{9D8B030D-6E8A-4147-A177-3AD203B41FA5}">
                      <a16:colId xmlns:a16="http://schemas.microsoft.com/office/drawing/2014/main" val="3935844602"/>
                    </a:ext>
                  </a:extLst>
                </a:gridCol>
              </a:tblGrid>
              <a:tr h="766254">
                <a:tc>
                  <a:txBody>
                    <a:bodyPr/>
                    <a:lstStyle/>
                    <a:p>
                      <a:pPr algn="ctr"/>
                      <a:r>
                        <a:rPr lang="en-US" sz="2800" dirty="0"/>
                        <a:t>Timeframe</a:t>
                      </a:r>
                    </a:p>
                  </a:txBody>
                  <a:tcPr/>
                </a:tc>
                <a:tc>
                  <a:txBody>
                    <a:bodyPr/>
                    <a:lstStyle/>
                    <a:p>
                      <a:pPr algn="ctr"/>
                      <a:r>
                        <a:rPr lang="en-US" sz="2800" dirty="0"/>
                        <a:t>Activity</a:t>
                      </a:r>
                    </a:p>
                  </a:txBody>
                  <a:tcPr/>
                </a:tc>
                <a:tc gridSpan="2">
                  <a:txBody>
                    <a:bodyPr/>
                    <a:lstStyle/>
                    <a:p>
                      <a:pPr algn="ctr"/>
                      <a:r>
                        <a:rPr lang="en-US" sz="2800" dirty="0"/>
                        <a:t>Engagement</a:t>
                      </a:r>
                    </a:p>
                  </a:txBody>
                  <a:tcPr/>
                </a:tc>
                <a:tc hMerge="1">
                  <a:txBody>
                    <a:bodyPr/>
                    <a:lstStyle/>
                    <a:p>
                      <a:pPr algn="ctr"/>
                      <a:endParaRPr lang="en-US" sz="2800" dirty="0"/>
                    </a:p>
                  </a:txBody>
                  <a:tcPr/>
                </a:tc>
                <a:extLst>
                  <a:ext uri="{0D108BD9-81ED-4DB2-BD59-A6C34878D82A}">
                    <a16:rowId xmlns:a16="http://schemas.microsoft.com/office/drawing/2014/main" val="1220569528"/>
                  </a:ext>
                </a:extLst>
              </a:tr>
              <a:tr h="766254">
                <a:tc>
                  <a:txBody>
                    <a:bodyPr/>
                    <a:lstStyle/>
                    <a:p>
                      <a:pPr algn="ctr"/>
                      <a:r>
                        <a:rPr lang="en-US" sz="2800" dirty="0"/>
                        <a:t>7:30 – 8:00</a:t>
                      </a:r>
                    </a:p>
                  </a:txBody>
                  <a:tcPr/>
                </a:tc>
                <a:tc gridSpan="3">
                  <a:txBody>
                    <a:bodyPr/>
                    <a:lstStyle/>
                    <a:p>
                      <a:pPr algn="ctr"/>
                      <a:r>
                        <a:rPr lang="en-US" sz="2800" dirty="0"/>
                        <a:t>Virtual check-in</a:t>
                      </a:r>
                    </a:p>
                  </a:txBody>
                  <a:tcPr/>
                </a:tc>
                <a:tc hMerge="1">
                  <a:txBody>
                    <a:bodyPr/>
                    <a:lstStyle/>
                    <a:p>
                      <a:pPr algn="l"/>
                      <a:endParaRPr lang="en-US" sz="2800" dirty="0"/>
                    </a:p>
                  </a:txBody>
                  <a:tcPr/>
                </a:tc>
                <a:tc hMerge="1">
                  <a:txBody>
                    <a:bodyPr/>
                    <a:lstStyle/>
                    <a:p>
                      <a:pPr algn="ctr"/>
                      <a:endParaRPr lang="en-US" sz="2800" dirty="0"/>
                    </a:p>
                  </a:txBody>
                  <a:tcPr/>
                </a:tc>
                <a:extLst>
                  <a:ext uri="{0D108BD9-81ED-4DB2-BD59-A6C34878D82A}">
                    <a16:rowId xmlns:a16="http://schemas.microsoft.com/office/drawing/2014/main" val="3200562242"/>
                  </a:ext>
                </a:extLst>
              </a:tr>
              <a:tr h="766254">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2800" dirty="0"/>
                        <a:t>8:00 – 9:00</a:t>
                      </a:r>
                    </a:p>
                  </a:txBody>
                  <a:tcPr/>
                </a:tc>
                <a:tc gridSpan="3">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2800" dirty="0"/>
                        <a:t>Data Fundamentals in Azure</a:t>
                      </a:r>
                    </a:p>
                  </a:txBody>
                  <a:tcPr/>
                </a:tc>
                <a:tc hMerge="1">
                  <a:txBody>
                    <a:bodyPr/>
                    <a:lstStyle/>
                    <a:p>
                      <a:endParaRPr lang="en-US"/>
                    </a:p>
                  </a:txBody>
                  <a:tcPr/>
                </a:tc>
                <a:tc hMerge="1">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lang="en-US" sz="2800" dirty="0"/>
                    </a:p>
                  </a:txBody>
                  <a:tcPr/>
                </a:tc>
                <a:extLst>
                  <a:ext uri="{0D108BD9-81ED-4DB2-BD59-A6C34878D82A}">
                    <a16:rowId xmlns:a16="http://schemas.microsoft.com/office/drawing/2014/main" val="2954150849"/>
                  </a:ext>
                </a:extLst>
              </a:tr>
              <a:tr h="766254">
                <a:tc>
                  <a:txBody>
                    <a:bodyPr/>
                    <a:lstStyle/>
                    <a:p>
                      <a:pPr algn="ctr"/>
                      <a:r>
                        <a:rPr lang="en-US" sz="2800" dirty="0"/>
                        <a:t>9:00 – 11:15</a:t>
                      </a:r>
                    </a:p>
                  </a:txBody>
                  <a:tcPr/>
                </a:tc>
                <a:tc>
                  <a:txBody>
                    <a:bodyPr/>
                    <a:lstStyle/>
                    <a:p>
                      <a:pPr algn="ctr"/>
                      <a:r>
                        <a:rPr lang="en-US" sz="2800" dirty="0"/>
                        <a:t>WDS: Big Data &amp; Visualization </a:t>
                      </a:r>
                    </a:p>
                  </a:txBody>
                  <a:tcPr/>
                </a:tc>
                <a:tc gridSpan="2">
                  <a:txBody>
                    <a:bodyPr/>
                    <a:lstStyle/>
                    <a:p>
                      <a:pPr algn="ctr"/>
                      <a:r>
                        <a:rPr lang="en-US" sz="2800" dirty="0"/>
                        <a:t>Interactive Discussion</a:t>
                      </a:r>
                      <a:endParaRPr lang="en-US" dirty="0"/>
                    </a:p>
                  </a:txBody>
                  <a:tcPr/>
                </a:tc>
                <a:tc hMerge="1">
                  <a:txBody>
                    <a:bodyPr/>
                    <a:lstStyle/>
                    <a:p>
                      <a:pPr algn="ctr"/>
                      <a:endParaRPr lang="en-US" dirty="0"/>
                    </a:p>
                  </a:txBody>
                  <a:tcPr/>
                </a:tc>
                <a:extLst>
                  <a:ext uri="{0D108BD9-81ED-4DB2-BD59-A6C34878D82A}">
                    <a16:rowId xmlns:a16="http://schemas.microsoft.com/office/drawing/2014/main" val="2938127387"/>
                  </a:ext>
                </a:extLst>
              </a:tr>
              <a:tr h="766254">
                <a:tc>
                  <a:txBody>
                    <a:bodyPr/>
                    <a:lstStyle/>
                    <a:p>
                      <a:pPr algn="ctr"/>
                      <a:r>
                        <a:rPr lang="en-US" sz="2800" kern="1200" dirty="0">
                          <a:solidFill>
                            <a:schemeClr val="bg1"/>
                          </a:solidFill>
                          <a:latin typeface="+mn-lt"/>
                          <a:ea typeface="+mn-ea"/>
                          <a:cs typeface="+mn-cs"/>
                        </a:rPr>
                        <a:t>11:15 – 12:00</a:t>
                      </a:r>
                    </a:p>
                  </a:txBody>
                  <a:tcPr>
                    <a:solidFill>
                      <a:srgbClr val="00B050"/>
                    </a:solidFill>
                  </a:tcPr>
                </a:tc>
                <a:tc gridSpan="3">
                  <a:txBody>
                    <a:bodyPr/>
                    <a:lstStyle/>
                    <a:p>
                      <a:pPr algn="ctr"/>
                      <a:r>
                        <a:rPr lang="en-US" sz="2800" kern="1200" dirty="0">
                          <a:solidFill>
                            <a:schemeClr val="bg1"/>
                          </a:solidFill>
                          <a:latin typeface="+mn-lt"/>
                          <a:ea typeface="+mn-ea"/>
                          <a:cs typeface="+mn-cs"/>
                        </a:rPr>
                        <a:t>Lunch</a:t>
                      </a:r>
                    </a:p>
                  </a:txBody>
                  <a:tcPr>
                    <a:solidFill>
                      <a:srgbClr val="00B050"/>
                    </a:solidFill>
                  </a:tcPr>
                </a:tc>
                <a:tc hMerge="1">
                  <a:txBody>
                    <a:bodyPr/>
                    <a:lstStyle/>
                    <a:p>
                      <a:pPr algn="ctr"/>
                      <a:endParaRPr lang="en-US" dirty="0"/>
                    </a:p>
                  </a:txBody>
                  <a:tcPr/>
                </a:tc>
                <a:tc hMerge="1">
                  <a:txBody>
                    <a:bodyPr/>
                    <a:lstStyle/>
                    <a:p>
                      <a:pPr algn="ctr"/>
                      <a:endParaRPr lang="en-US" dirty="0"/>
                    </a:p>
                  </a:txBody>
                  <a:tcPr/>
                </a:tc>
                <a:extLst>
                  <a:ext uri="{0D108BD9-81ED-4DB2-BD59-A6C34878D82A}">
                    <a16:rowId xmlns:a16="http://schemas.microsoft.com/office/drawing/2014/main" val="3111167242"/>
                  </a:ext>
                </a:extLst>
              </a:tr>
              <a:tr h="766254">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2800" dirty="0">
                          <a:solidFill>
                            <a:schemeClr val="tx1"/>
                          </a:solidFill>
                        </a:rPr>
                        <a:t>12:00 – 14:00</a:t>
                      </a:r>
                    </a:p>
                  </a:txBody>
                  <a:tcPr>
                    <a:solidFill>
                      <a:srgbClr val="CBD6F0"/>
                    </a:solidFill>
                  </a:tcPr>
                </a:tc>
                <a:tc gridSpan="2">
                  <a:txBody>
                    <a:bodyPr/>
                    <a:lstStyle/>
                    <a:p>
                      <a:pPr algn="ctr"/>
                      <a:r>
                        <a:rPr lang="en-US" sz="2800" dirty="0">
                          <a:solidFill>
                            <a:schemeClr val="tx1"/>
                          </a:solidFill>
                        </a:rPr>
                        <a:t>Team Challenge: Big Data &amp; Visualization </a:t>
                      </a:r>
                      <a:r>
                        <a:rPr lang="en-US" sz="2800" dirty="0" err="1">
                          <a:solidFill>
                            <a:schemeClr val="tx1"/>
                          </a:solidFill>
                        </a:rPr>
                        <a:t>PoC</a:t>
                      </a:r>
                      <a:endParaRPr lang="en-US" sz="2800" dirty="0">
                        <a:solidFill>
                          <a:schemeClr val="tx1"/>
                        </a:solidFill>
                      </a:endParaRPr>
                    </a:p>
                  </a:txBody>
                  <a:tcPr>
                    <a:solidFill>
                      <a:srgbClr val="CBD6F0"/>
                    </a:solidFill>
                  </a:tcPr>
                </a:tc>
                <a:tc hMerge="1">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2800" dirty="0"/>
                        <a:t>Interactive Discussion</a:t>
                      </a:r>
                    </a:p>
                  </a:txBody>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2800" dirty="0">
                          <a:solidFill>
                            <a:schemeClr val="tx1"/>
                          </a:solidFill>
                        </a:rPr>
                        <a:t>Hands-on</a:t>
                      </a:r>
                    </a:p>
                  </a:txBody>
                  <a:tcPr>
                    <a:solidFill>
                      <a:srgbClr val="CBD6F0"/>
                    </a:solidFill>
                  </a:tcPr>
                </a:tc>
                <a:extLst>
                  <a:ext uri="{0D108BD9-81ED-4DB2-BD59-A6C34878D82A}">
                    <a16:rowId xmlns:a16="http://schemas.microsoft.com/office/drawing/2014/main" val="3985817949"/>
                  </a:ext>
                </a:extLst>
              </a:tr>
              <a:tr h="766254">
                <a:tc>
                  <a:txBody>
                    <a:bodyPr/>
                    <a:lstStyle/>
                    <a:p>
                      <a:pPr algn="ctr"/>
                      <a:r>
                        <a:rPr lang="en-US" sz="2800" dirty="0"/>
                        <a:t>14:00 – 14:15</a:t>
                      </a:r>
                    </a:p>
                  </a:txBody>
                  <a:tcPr/>
                </a:tc>
                <a:tc gridSpan="3">
                  <a:txBody>
                    <a:bodyPr/>
                    <a:lstStyle/>
                    <a:p>
                      <a:pPr algn="ctr"/>
                      <a:r>
                        <a:rPr lang="en-US" sz="2800" dirty="0"/>
                        <a:t>Wrap Up the Day</a:t>
                      </a:r>
                    </a:p>
                  </a:txBody>
                  <a:tcPr/>
                </a:tc>
                <a:tc hMerge="1">
                  <a:txBody>
                    <a:bodyPr/>
                    <a:lstStyle/>
                    <a:p>
                      <a:pPr algn="l"/>
                      <a:endParaRPr lang="en-US" sz="2800" dirty="0"/>
                    </a:p>
                  </a:txBody>
                  <a:tcPr/>
                </a:tc>
                <a:tc hMerge="1">
                  <a:txBody>
                    <a:bodyPr/>
                    <a:lstStyle/>
                    <a:p>
                      <a:pPr algn="ctr"/>
                      <a:endParaRPr lang="en-US" sz="2800" dirty="0"/>
                    </a:p>
                  </a:txBody>
                  <a:tcPr/>
                </a:tc>
                <a:extLst>
                  <a:ext uri="{0D108BD9-81ED-4DB2-BD59-A6C34878D82A}">
                    <a16:rowId xmlns:a16="http://schemas.microsoft.com/office/drawing/2014/main" val="451108829"/>
                  </a:ext>
                </a:extLst>
              </a:tr>
            </a:tbl>
          </a:graphicData>
        </a:graphic>
      </p:graphicFrame>
    </p:spTree>
    <p:extLst>
      <p:ext uri="{BB962C8B-B14F-4D97-AF65-F5344CB8AC3E}">
        <p14:creationId xmlns:p14="http://schemas.microsoft.com/office/powerpoint/2010/main" val="336664788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885CD17-02AB-4964-ABA6-5BD8D35CB933}"/>
              </a:ext>
            </a:extLst>
          </p:cNvPr>
          <p:cNvPicPr>
            <a:picLocks noChangeAspect="1"/>
          </p:cNvPicPr>
          <p:nvPr/>
        </p:nvPicPr>
        <p:blipFill>
          <a:blip r:embed="rId2"/>
          <a:stretch>
            <a:fillRect/>
          </a:stretch>
        </p:blipFill>
        <p:spPr>
          <a:xfrm>
            <a:off x="0" y="0"/>
            <a:ext cx="12192000" cy="727970"/>
          </a:xfrm>
          <a:prstGeom prst="rect">
            <a:avLst/>
          </a:prstGeom>
        </p:spPr>
      </p:pic>
      <p:sp>
        <p:nvSpPr>
          <p:cNvPr id="7" name="Title 1">
            <a:extLst>
              <a:ext uri="{FF2B5EF4-FFF2-40B4-BE49-F238E27FC236}">
                <a16:creationId xmlns:a16="http://schemas.microsoft.com/office/drawing/2014/main" id="{24D8A2AF-652A-4A27-A75D-5A2C7C01B296}"/>
              </a:ext>
            </a:extLst>
          </p:cNvPr>
          <p:cNvSpPr txBox="1">
            <a:spLocks/>
          </p:cNvSpPr>
          <p:nvPr/>
        </p:nvSpPr>
        <p:spPr>
          <a:xfrm>
            <a:off x="838200" y="-2730"/>
            <a:ext cx="10515600" cy="7307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chemeClr val="tx1"/>
                </a:solidFill>
                <a:latin typeface="+mj-lt"/>
                <a:ea typeface="+mj-ea"/>
                <a:cs typeface="+mj-cs"/>
              </a:defRPr>
            </a:lvl1pPr>
          </a:lstStyle>
          <a:p>
            <a:r>
              <a:rPr lang="en-US" dirty="0">
                <a:solidFill>
                  <a:schemeClr val="bg1"/>
                </a:solidFill>
              </a:rPr>
              <a:t>Day 2 - We are here</a:t>
            </a:r>
          </a:p>
        </p:txBody>
      </p:sp>
      <p:graphicFrame>
        <p:nvGraphicFramePr>
          <p:cNvPr id="5" name="Content Placeholder 4">
            <a:extLst>
              <a:ext uri="{FF2B5EF4-FFF2-40B4-BE49-F238E27FC236}">
                <a16:creationId xmlns:a16="http://schemas.microsoft.com/office/drawing/2014/main" id="{82E4C931-071C-4B8E-BE3B-103DB7CE59A9}"/>
              </a:ext>
            </a:extLst>
          </p:cNvPr>
          <p:cNvGraphicFramePr>
            <a:graphicFrameLocks noGrp="1"/>
          </p:cNvGraphicFramePr>
          <p:nvPr>
            <p:ph sz="half" idx="2"/>
            <p:extLst>
              <p:ext uri="{D42A27DB-BD31-4B8C-83A1-F6EECF244321}">
                <p14:modId xmlns:p14="http://schemas.microsoft.com/office/powerpoint/2010/main" val="76416029"/>
              </p:ext>
            </p:extLst>
          </p:nvPr>
        </p:nvGraphicFramePr>
        <p:xfrm>
          <a:off x="0" y="727970"/>
          <a:ext cx="12192001" cy="5721030"/>
        </p:xfrm>
        <a:graphic>
          <a:graphicData uri="http://schemas.openxmlformats.org/drawingml/2006/table">
            <a:tbl>
              <a:tblPr firstRow="1" bandRow="1">
                <a:tableStyleId>{5C22544A-7EE6-4342-B048-85BDC9FD1C3A}</a:tableStyleId>
              </a:tblPr>
              <a:tblGrid>
                <a:gridCol w="2508094">
                  <a:extLst>
                    <a:ext uri="{9D8B030D-6E8A-4147-A177-3AD203B41FA5}">
                      <a16:colId xmlns:a16="http://schemas.microsoft.com/office/drawing/2014/main" val="1533429931"/>
                    </a:ext>
                  </a:extLst>
                </a:gridCol>
                <a:gridCol w="4705554">
                  <a:extLst>
                    <a:ext uri="{9D8B030D-6E8A-4147-A177-3AD203B41FA5}">
                      <a16:colId xmlns:a16="http://schemas.microsoft.com/office/drawing/2014/main" val="1780966770"/>
                    </a:ext>
                  </a:extLst>
                </a:gridCol>
                <a:gridCol w="708705">
                  <a:extLst>
                    <a:ext uri="{9D8B030D-6E8A-4147-A177-3AD203B41FA5}">
                      <a16:colId xmlns:a16="http://schemas.microsoft.com/office/drawing/2014/main" val="4131387068"/>
                    </a:ext>
                  </a:extLst>
                </a:gridCol>
                <a:gridCol w="4269648">
                  <a:extLst>
                    <a:ext uri="{9D8B030D-6E8A-4147-A177-3AD203B41FA5}">
                      <a16:colId xmlns:a16="http://schemas.microsoft.com/office/drawing/2014/main" val="3935844602"/>
                    </a:ext>
                  </a:extLst>
                </a:gridCol>
              </a:tblGrid>
              <a:tr h="766254">
                <a:tc>
                  <a:txBody>
                    <a:bodyPr/>
                    <a:lstStyle/>
                    <a:p>
                      <a:pPr algn="ctr"/>
                      <a:r>
                        <a:rPr lang="en-US" sz="2800" dirty="0"/>
                        <a:t>Timeframe</a:t>
                      </a:r>
                    </a:p>
                  </a:txBody>
                  <a:tcPr/>
                </a:tc>
                <a:tc>
                  <a:txBody>
                    <a:bodyPr/>
                    <a:lstStyle/>
                    <a:p>
                      <a:pPr algn="ctr"/>
                      <a:r>
                        <a:rPr lang="en-US" sz="2800" dirty="0"/>
                        <a:t>Activity</a:t>
                      </a:r>
                    </a:p>
                  </a:txBody>
                  <a:tcPr/>
                </a:tc>
                <a:tc gridSpan="2">
                  <a:txBody>
                    <a:bodyPr/>
                    <a:lstStyle/>
                    <a:p>
                      <a:pPr algn="ctr"/>
                      <a:r>
                        <a:rPr lang="en-US" sz="2800" dirty="0"/>
                        <a:t>Engagement</a:t>
                      </a:r>
                    </a:p>
                  </a:txBody>
                  <a:tcPr/>
                </a:tc>
                <a:tc hMerge="1">
                  <a:txBody>
                    <a:bodyPr/>
                    <a:lstStyle/>
                    <a:p>
                      <a:pPr algn="ctr"/>
                      <a:endParaRPr lang="en-US" sz="2800" dirty="0"/>
                    </a:p>
                  </a:txBody>
                  <a:tcPr/>
                </a:tc>
                <a:extLst>
                  <a:ext uri="{0D108BD9-81ED-4DB2-BD59-A6C34878D82A}">
                    <a16:rowId xmlns:a16="http://schemas.microsoft.com/office/drawing/2014/main" val="1220569528"/>
                  </a:ext>
                </a:extLst>
              </a:tr>
              <a:tr h="766254">
                <a:tc>
                  <a:txBody>
                    <a:bodyPr/>
                    <a:lstStyle/>
                    <a:p>
                      <a:pPr algn="ctr"/>
                      <a:r>
                        <a:rPr lang="en-US" sz="2800" dirty="0"/>
                        <a:t>7:30 – 8:00</a:t>
                      </a:r>
                    </a:p>
                  </a:txBody>
                  <a:tcPr/>
                </a:tc>
                <a:tc gridSpan="3">
                  <a:txBody>
                    <a:bodyPr/>
                    <a:lstStyle/>
                    <a:p>
                      <a:pPr algn="ctr"/>
                      <a:r>
                        <a:rPr lang="en-US" sz="2800" dirty="0"/>
                        <a:t>Virtual check-in</a:t>
                      </a:r>
                    </a:p>
                  </a:txBody>
                  <a:tcPr/>
                </a:tc>
                <a:tc hMerge="1">
                  <a:txBody>
                    <a:bodyPr/>
                    <a:lstStyle/>
                    <a:p>
                      <a:pPr algn="l"/>
                      <a:endParaRPr lang="en-US" sz="2800" dirty="0"/>
                    </a:p>
                  </a:txBody>
                  <a:tcPr/>
                </a:tc>
                <a:tc hMerge="1">
                  <a:txBody>
                    <a:bodyPr/>
                    <a:lstStyle/>
                    <a:p>
                      <a:pPr algn="ctr"/>
                      <a:endParaRPr lang="en-US" sz="2800" dirty="0"/>
                    </a:p>
                  </a:txBody>
                  <a:tcPr/>
                </a:tc>
                <a:extLst>
                  <a:ext uri="{0D108BD9-81ED-4DB2-BD59-A6C34878D82A}">
                    <a16:rowId xmlns:a16="http://schemas.microsoft.com/office/drawing/2014/main" val="3200562242"/>
                  </a:ext>
                </a:extLst>
              </a:tr>
              <a:tr h="766254">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2800" dirty="0"/>
                        <a:t>8:00 – 9:00</a:t>
                      </a:r>
                    </a:p>
                  </a:txBody>
                  <a:tcPr/>
                </a:tc>
                <a:tc gridSpan="3">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2800" dirty="0"/>
                        <a:t>Data Fundamentals in Azure</a:t>
                      </a:r>
                    </a:p>
                  </a:txBody>
                  <a:tcPr/>
                </a:tc>
                <a:tc hMerge="1">
                  <a:txBody>
                    <a:bodyPr/>
                    <a:lstStyle/>
                    <a:p>
                      <a:endParaRPr lang="en-US"/>
                    </a:p>
                  </a:txBody>
                  <a:tcPr/>
                </a:tc>
                <a:tc hMerge="1">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lang="en-US" sz="2800" dirty="0"/>
                    </a:p>
                  </a:txBody>
                  <a:tcPr/>
                </a:tc>
                <a:extLst>
                  <a:ext uri="{0D108BD9-81ED-4DB2-BD59-A6C34878D82A}">
                    <a16:rowId xmlns:a16="http://schemas.microsoft.com/office/drawing/2014/main" val="2954150849"/>
                  </a:ext>
                </a:extLst>
              </a:tr>
              <a:tr h="766254">
                <a:tc>
                  <a:txBody>
                    <a:bodyPr/>
                    <a:lstStyle/>
                    <a:p>
                      <a:pPr algn="ctr"/>
                      <a:r>
                        <a:rPr lang="en-US" sz="2800" dirty="0"/>
                        <a:t>9:00 – 11:15</a:t>
                      </a:r>
                    </a:p>
                  </a:txBody>
                  <a:tcPr/>
                </a:tc>
                <a:tc>
                  <a:txBody>
                    <a:bodyPr/>
                    <a:lstStyle/>
                    <a:p>
                      <a:pPr algn="ctr"/>
                      <a:r>
                        <a:rPr lang="en-US" sz="2800" dirty="0"/>
                        <a:t>WDS: Big Data &amp; Visualization </a:t>
                      </a:r>
                    </a:p>
                  </a:txBody>
                  <a:tcPr/>
                </a:tc>
                <a:tc gridSpan="2">
                  <a:txBody>
                    <a:bodyPr/>
                    <a:lstStyle/>
                    <a:p>
                      <a:pPr algn="ctr"/>
                      <a:r>
                        <a:rPr lang="en-US" sz="2800" dirty="0"/>
                        <a:t>Interactive Discussion</a:t>
                      </a:r>
                      <a:endParaRPr lang="en-US" dirty="0"/>
                    </a:p>
                  </a:txBody>
                  <a:tcPr/>
                </a:tc>
                <a:tc hMerge="1">
                  <a:txBody>
                    <a:bodyPr/>
                    <a:lstStyle/>
                    <a:p>
                      <a:pPr algn="ctr"/>
                      <a:endParaRPr lang="en-US" dirty="0"/>
                    </a:p>
                  </a:txBody>
                  <a:tcPr/>
                </a:tc>
                <a:extLst>
                  <a:ext uri="{0D108BD9-81ED-4DB2-BD59-A6C34878D82A}">
                    <a16:rowId xmlns:a16="http://schemas.microsoft.com/office/drawing/2014/main" val="2938127387"/>
                  </a:ext>
                </a:extLst>
              </a:tr>
              <a:tr h="766254">
                <a:tc>
                  <a:txBody>
                    <a:bodyPr/>
                    <a:lstStyle/>
                    <a:p>
                      <a:pPr algn="ctr"/>
                      <a:r>
                        <a:rPr lang="en-US" sz="2800" dirty="0"/>
                        <a:t>11:15 – 12:00</a:t>
                      </a:r>
                    </a:p>
                  </a:txBody>
                  <a:tcPr/>
                </a:tc>
                <a:tc gridSpan="3">
                  <a:txBody>
                    <a:bodyPr/>
                    <a:lstStyle/>
                    <a:p>
                      <a:pPr algn="ctr"/>
                      <a:r>
                        <a:rPr lang="en-US" sz="2800" dirty="0"/>
                        <a:t>Lunch</a:t>
                      </a:r>
                      <a:endParaRPr lang="en-US" dirty="0"/>
                    </a:p>
                  </a:txBody>
                  <a:tcPr/>
                </a:tc>
                <a:tc hMerge="1">
                  <a:txBody>
                    <a:bodyPr/>
                    <a:lstStyle/>
                    <a:p>
                      <a:pPr algn="ctr"/>
                      <a:endParaRPr lang="en-US" dirty="0"/>
                    </a:p>
                  </a:txBody>
                  <a:tcPr/>
                </a:tc>
                <a:tc hMerge="1">
                  <a:txBody>
                    <a:bodyPr/>
                    <a:lstStyle/>
                    <a:p>
                      <a:pPr algn="ctr"/>
                      <a:endParaRPr lang="en-US" dirty="0"/>
                    </a:p>
                  </a:txBody>
                  <a:tcPr/>
                </a:tc>
                <a:extLst>
                  <a:ext uri="{0D108BD9-81ED-4DB2-BD59-A6C34878D82A}">
                    <a16:rowId xmlns:a16="http://schemas.microsoft.com/office/drawing/2014/main" val="3111167242"/>
                  </a:ext>
                </a:extLst>
              </a:tr>
              <a:tr h="766254">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2800" dirty="0">
                          <a:solidFill>
                            <a:schemeClr val="bg1"/>
                          </a:solidFill>
                        </a:rPr>
                        <a:t>12:00 – 14:00</a:t>
                      </a:r>
                    </a:p>
                  </a:txBody>
                  <a:tcPr>
                    <a:solidFill>
                      <a:srgbClr val="00B050"/>
                    </a:solidFill>
                  </a:tcPr>
                </a:tc>
                <a:tc gridSpan="2">
                  <a:txBody>
                    <a:bodyPr/>
                    <a:lstStyle/>
                    <a:p>
                      <a:pPr algn="ctr"/>
                      <a:r>
                        <a:rPr lang="en-US" sz="2800" dirty="0">
                          <a:solidFill>
                            <a:schemeClr val="bg1"/>
                          </a:solidFill>
                        </a:rPr>
                        <a:t>Team Challenge: Big Data &amp; Visualization </a:t>
                      </a:r>
                      <a:r>
                        <a:rPr lang="en-US" sz="2800" dirty="0" err="1">
                          <a:solidFill>
                            <a:schemeClr val="bg1"/>
                          </a:solidFill>
                        </a:rPr>
                        <a:t>PoC</a:t>
                      </a:r>
                      <a:endParaRPr lang="en-US" sz="2800" dirty="0">
                        <a:solidFill>
                          <a:schemeClr val="bg1"/>
                        </a:solidFill>
                      </a:endParaRPr>
                    </a:p>
                  </a:txBody>
                  <a:tcPr>
                    <a:solidFill>
                      <a:srgbClr val="00B050"/>
                    </a:solidFill>
                  </a:tcPr>
                </a:tc>
                <a:tc hMerge="1">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2800" dirty="0"/>
                        <a:t>Interactive Discussion</a:t>
                      </a:r>
                    </a:p>
                  </a:txBody>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2800" dirty="0">
                          <a:solidFill>
                            <a:schemeClr val="bg1"/>
                          </a:solidFill>
                        </a:rPr>
                        <a:t>Hands-on</a:t>
                      </a:r>
                    </a:p>
                  </a:txBody>
                  <a:tcPr>
                    <a:solidFill>
                      <a:srgbClr val="00B050"/>
                    </a:solidFill>
                  </a:tcPr>
                </a:tc>
                <a:extLst>
                  <a:ext uri="{0D108BD9-81ED-4DB2-BD59-A6C34878D82A}">
                    <a16:rowId xmlns:a16="http://schemas.microsoft.com/office/drawing/2014/main" val="3985817949"/>
                  </a:ext>
                </a:extLst>
              </a:tr>
              <a:tr h="766254">
                <a:tc>
                  <a:txBody>
                    <a:bodyPr/>
                    <a:lstStyle/>
                    <a:p>
                      <a:pPr algn="ctr"/>
                      <a:r>
                        <a:rPr lang="en-US" sz="2800" dirty="0"/>
                        <a:t>14:00 – 14:15</a:t>
                      </a:r>
                    </a:p>
                  </a:txBody>
                  <a:tcPr/>
                </a:tc>
                <a:tc gridSpan="3">
                  <a:txBody>
                    <a:bodyPr/>
                    <a:lstStyle/>
                    <a:p>
                      <a:pPr algn="ctr"/>
                      <a:r>
                        <a:rPr lang="en-US" sz="2800" dirty="0"/>
                        <a:t>Wrap Up the Day</a:t>
                      </a:r>
                    </a:p>
                  </a:txBody>
                  <a:tcPr/>
                </a:tc>
                <a:tc hMerge="1">
                  <a:txBody>
                    <a:bodyPr/>
                    <a:lstStyle/>
                    <a:p>
                      <a:pPr algn="l"/>
                      <a:endParaRPr lang="en-US" sz="2800" dirty="0"/>
                    </a:p>
                  </a:txBody>
                  <a:tcPr/>
                </a:tc>
                <a:tc hMerge="1">
                  <a:txBody>
                    <a:bodyPr/>
                    <a:lstStyle/>
                    <a:p>
                      <a:pPr algn="ctr"/>
                      <a:endParaRPr lang="en-US" sz="2800" dirty="0"/>
                    </a:p>
                  </a:txBody>
                  <a:tcPr/>
                </a:tc>
                <a:extLst>
                  <a:ext uri="{0D108BD9-81ED-4DB2-BD59-A6C34878D82A}">
                    <a16:rowId xmlns:a16="http://schemas.microsoft.com/office/drawing/2014/main" val="451108829"/>
                  </a:ext>
                </a:extLst>
              </a:tr>
            </a:tbl>
          </a:graphicData>
        </a:graphic>
      </p:graphicFrame>
    </p:spTree>
    <p:extLst>
      <p:ext uri="{BB962C8B-B14F-4D97-AF65-F5344CB8AC3E}">
        <p14:creationId xmlns:p14="http://schemas.microsoft.com/office/powerpoint/2010/main" val="196003439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7787737-2BEC-4D24-8970-48E3BA043ACA}"/>
              </a:ext>
            </a:extLst>
          </p:cNvPr>
          <p:cNvSpPr>
            <a:spLocks noGrp="1"/>
          </p:cNvSpPr>
          <p:nvPr>
            <p:ph type="title"/>
          </p:nvPr>
        </p:nvSpPr>
        <p:spPr>
          <a:xfrm>
            <a:off x="657224" y="499533"/>
            <a:ext cx="3753405" cy="1658198"/>
          </a:xfrm>
        </p:spPr>
        <p:txBody>
          <a:bodyPr/>
          <a:lstStyle/>
          <a:p>
            <a:r>
              <a:rPr lang="en-US" dirty="0"/>
              <a:t>Next:</a:t>
            </a:r>
            <a:br>
              <a:rPr lang="en-US" dirty="0"/>
            </a:br>
            <a:r>
              <a:rPr lang="en-US" dirty="0"/>
              <a:t>Lab Experience</a:t>
            </a:r>
          </a:p>
        </p:txBody>
      </p:sp>
      <p:sp>
        <p:nvSpPr>
          <p:cNvPr id="8" name="TextBox 7">
            <a:extLst>
              <a:ext uri="{FF2B5EF4-FFF2-40B4-BE49-F238E27FC236}">
                <a16:creationId xmlns:a16="http://schemas.microsoft.com/office/drawing/2014/main" id="{960AFB33-63C5-478F-9D9C-E04520657B3F}"/>
              </a:ext>
            </a:extLst>
          </p:cNvPr>
          <p:cNvSpPr txBox="1"/>
          <p:nvPr/>
        </p:nvSpPr>
        <p:spPr>
          <a:xfrm>
            <a:off x="691988" y="2273219"/>
            <a:ext cx="3683876"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Each attendee has a dedicated lab environment:</a:t>
            </a:r>
          </a:p>
        </p:txBody>
      </p:sp>
      <p:sp>
        <p:nvSpPr>
          <p:cNvPr id="11" name="Rectangle 10">
            <a:extLst>
              <a:ext uri="{FF2B5EF4-FFF2-40B4-BE49-F238E27FC236}">
                <a16:creationId xmlns:a16="http://schemas.microsoft.com/office/drawing/2014/main" id="{6F88E0F7-6AA3-4A87-AD6E-0FAEA4375C67}"/>
              </a:ext>
            </a:extLst>
          </p:cNvPr>
          <p:cNvSpPr/>
          <p:nvPr/>
        </p:nvSpPr>
        <p:spPr>
          <a:xfrm>
            <a:off x="691988" y="2596384"/>
            <a:ext cx="3572429" cy="1615827"/>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333333"/>
                </a:solidFill>
                <a:effectLst/>
                <a:uLnTx/>
                <a:uFillTx/>
                <a:latin typeface="Calibri" panose="020F0502020204030204" pitchFamily="34" charset="0"/>
                <a:ea typeface="Calibri" panose="020F0502020204030204" pitchFamily="34" charset="0"/>
                <a:cs typeface="+mn-cs"/>
              </a:rPr>
              <a:t> </a:t>
            </a: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strike="noStrike" kern="1200" cap="none" spc="0" normalizeH="0" baseline="0" noProof="0" dirty="0">
                <a:ln>
                  <a:noFill/>
                </a:ln>
                <a:solidFill>
                  <a:srgbClr val="0563C1"/>
                </a:solidFill>
                <a:effectLst/>
                <a:uLnTx/>
                <a:uFillTx/>
                <a:latin typeface="Calibri" panose="020F0502020204030204" pitchFamily="34" charset="0"/>
                <a:ea typeface="Calibri" panose="020F0502020204030204" pitchFamily="34" charset="0"/>
                <a:cs typeface="+mn-cs"/>
              </a:rPr>
              <a:t>https://manage.cloudlabs.ai/#/odl/6029acfe-d79e-4077-b8cb-96c44626ce0a/79d95799-89dd-469b-b2eb-ef92fbd531ad</a:t>
            </a:r>
            <a:endParaRPr kumimoji="0" lang="en-US" sz="1800" b="0" i="0"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 name="TextBox 11">
            <a:extLst>
              <a:ext uri="{FF2B5EF4-FFF2-40B4-BE49-F238E27FC236}">
                <a16:creationId xmlns:a16="http://schemas.microsoft.com/office/drawing/2014/main" id="{82ACD76B-7820-460F-83A2-115578D82E0A}"/>
              </a:ext>
            </a:extLst>
          </p:cNvPr>
          <p:cNvSpPr txBox="1"/>
          <p:nvPr/>
        </p:nvSpPr>
        <p:spPr>
          <a:xfrm>
            <a:off x="691988" y="4368444"/>
            <a:ext cx="368387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Each link is </a:t>
            </a:r>
            <a:r>
              <a:rPr kumimoji="0" lang="en-US" sz="1800" b="1" i="1" u="none" strike="noStrike" kern="1200" cap="none" spc="0" normalizeH="0" baseline="0" noProof="0" dirty="0">
                <a:ln>
                  <a:noFill/>
                </a:ln>
                <a:solidFill>
                  <a:srgbClr val="4472C4"/>
                </a:solidFill>
                <a:effectLst/>
                <a:uLnTx/>
                <a:uFillTx/>
                <a:latin typeface="Calibri" panose="020F0502020204030204"/>
                <a:ea typeface="+mn-ea"/>
                <a:cs typeface="+mn-cs"/>
              </a:rPr>
              <a:t>unique</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to the attendee.</a:t>
            </a:r>
          </a:p>
        </p:txBody>
      </p:sp>
      <p:pic>
        <p:nvPicPr>
          <p:cNvPr id="6" name="Picture 5">
            <a:extLst>
              <a:ext uri="{FF2B5EF4-FFF2-40B4-BE49-F238E27FC236}">
                <a16:creationId xmlns:a16="http://schemas.microsoft.com/office/drawing/2014/main" id="{F12B2074-6D1F-4BFD-BB3B-A9852DEE1BA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551133" y="245278"/>
            <a:ext cx="6066930" cy="5061233"/>
          </a:xfrm>
          <a:prstGeom prst="rect">
            <a:avLst/>
          </a:prstGeom>
          <a:ln>
            <a:noFill/>
          </a:ln>
          <a:effectLst>
            <a:outerShdw blurRad="292100" dist="139700" dir="2700000" algn="tl" rotWithShape="0">
              <a:srgbClr val="333333">
                <a:alpha val="65000"/>
              </a:srgbClr>
            </a:outerShdw>
          </a:effectLst>
        </p:spPr>
      </p:pic>
      <p:sp>
        <p:nvSpPr>
          <p:cNvPr id="10" name="Speech Bubble: Rectangle with Corners Rounded 9">
            <a:extLst>
              <a:ext uri="{FF2B5EF4-FFF2-40B4-BE49-F238E27FC236}">
                <a16:creationId xmlns:a16="http://schemas.microsoft.com/office/drawing/2014/main" id="{BE8E0030-8F06-42F3-A8AC-419A52D4E707}"/>
              </a:ext>
            </a:extLst>
          </p:cNvPr>
          <p:cNvSpPr/>
          <p:nvPr/>
        </p:nvSpPr>
        <p:spPr>
          <a:xfrm>
            <a:off x="7248932" y="3888164"/>
            <a:ext cx="1457949" cy="764498"/>
          </a:xfrm>
          <a:prstGeom prst="wedgeRoundRectCallout">
            <a:avLst>
              <a:gd name="adj1" fmla="val 58881"/>
              <a:gd name="adj2" fmla="val -128445"/>
              <a:gd name="adj3" fmla="val 16667"/>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Lab Guide is in markdown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and pulled from GitHub</a:t>
            </a:r>
          </a:p>
        </p:txBody>
      </p:sp>
      <p:sp>
        <p:nvSpPr>
          <p:cNvPr id="13" name="Speech Bubble: Rectangle with Corners Rounded 12">
            <a:extLst>
              <a:ext uri="{FF2B5EF4-FFF2-40B4-BE49-F238E27FC236}">
                <a16:creationId xmlns:a16="http://schemas.microsoft.com/office/drawing/2014/main" id="{E0FF49F6-08A5-47FC-9A21-419D6BBF4A8D}"/>
              </a:ext>
            </a:extLst>
          </p:cNvPr>
          <p:cNvSpPr/>
          <p:nvPr/>
        </p:nvSpPr>
        <p:spPr>
          <a:xfrm>
            <a:off x="5096613" y="1188592"/>
            <a:ext cx="1457949" cy="764498"/>
          </a:xfrm>
          <a:prstGeom prst="wedgeRoundRectCallout">
            <a:avLst>
              <a:gd name="adj1" fmla="val 58412"/>
              <a:gd name="adj2" fmla="val 138718"/>
              <a:gd name="adj3" fmla="val 16667"/>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Lab can provide a VM with software preinstalled</a:t>
            </a:r>
          </a:p>
        </p:txBody>
      </p:sp>
      <p:pic>
        <p:nvPicPr>
          <p:cNvPr id="3" name="Picture 2">
            <a:extLst>
              <a:ext uri="{FF2B5EF4-FFF2-40B4-BE49-F238E27FC236}">
                <a16:creationId xmlns:a16="http://schemas.microsoft.com/office/drawing/2014/main" id="{40AFA6FD-54B5-4DB8-B9B2-A8FF76A80158}"/>
              </a:ext>
            </a:extLst>
          </p:cNvPr>
          <p:cNvPicPr>
            <a:picLocks noChangeAspect="1"/>
          </p:cNvPicPr>
          <p:nvPr/>
        </p:nvPicPr>
        <p:blipFill>
          <a:blip r:embed="rId3"/>
          <a:stretch>
            <a:fillRect/>
          </a:stretch>
        </p:blipFill>
        <p:spPr>
          <a:xfrm>
            <a:off x="9962318" y="2017731"/>
            <a:ext cx="2156703" cy="5070758"/>
          </a:xfrm>
          <a:prstGeom prst="rect">
            <a:avLst/>
          </a:prstGeom>
        </p:spPr>
      </p:pic>
      <p:sp>
        <p:nvSpPr>
          <p:cNvPr id="14" name="Speech Bubble: Rectangle with Corners Rounded 13">
            <a:extLst>
              <a:ext uri="{FF2B5EF4-FFF2-40B4-BE49-F238E27FC236}">
                <a16:creationId xmlns:a16="http://schemas.microsoft.com/office/drawing/2014/main" id="{5DEA0D41-EC97-412C-ADD7-29D6611E7379}"/>
              </a:ext>
            </a:extLst>
          </p:cNvPr>
          <p:cNvSpPr/>
          <p:nvPr/>
        </p:nvSpPr>
        <p:spPr>
          <a:xfrm>
            <a:off x="8304551" y="5561351"/>
            <a:ext cx="1663745" cy="1051371"/>
          </a:xfrm>
          <a:prstGeom prst="wedgeRoundRectCallout">
            <a:avLst>
              <a:gd name="adj1" fmla="val 56577"/>
              <a:gd name="adj2" fmla="val -70929"/>
              <a:gd name="adj3" fmla="val 16667"/>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Azure credentials and other environment details in Lab Environment tab</a:t>
            </a:r>
          </a:p>
        </p:txBody>
      </p:sp>
      <p:sp>
        <p:nvSpPr>
          <p:cNvPr id="15" name="TextBox 14">
            <a:extLst>
              <a:ext uri="{FF2B5EF4-FFF2-40B4-BE49-F238E27FC236}">
                <a16:creationId xmlns:a16="http://schemas.microsoft.com/office/drawing/2014/main" id="{D98B8023-90E4-45ED-A310-CB2BF188883B}"/>
              </a:ext>
            </a:extLst>
          </p:cNvPr>
          <p:cNvSpPr txBox="1"/>
          <p:nvPr/>
        </p:nvSpPr>
        <p:spPr>
          <a:xfrm>
            <a:off x="657224" y="5519172"/>
            <a:ext cx="10609191"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GitHub repo for the lab:</a:t>
            </a:r>
            <a:endParaRPr lang="en-US" sz="2400" dirty="0">
              <a:solidFill>
                <a:prstClr val="black"/>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rPr>
              <a:t>https://github.com/solliancenet/cloud-core-2020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The challenge guide is found under </a:t>
            </a:r>
            <a:r>
              <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rPr>
              <a:t>data-ai/day-2/challenge</a:t>
            </a:r>
          </a:p>
        </p:txBody>
      </p:sp>
    </p:spTree>
    <p:extLst>
      <p:ext uri="{BB962C8B-B14F-4D97-AF65-F5344CB8AC3E}">
        <p14:creationId xmlns:p14="http://schemas.microsoft.com/office/powerpoint/2010/main" val="6792599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885CD17-02AB-4964-ABA6-5BD8D35CB933}"/>
              </a:ext>
            </a:extLst>
          </p:cNvPr>
          <p:cNvPicPr>
            <a:picLocks noChangeAspect="1"/>
          </p:cNvPicPr>
          <p:nvPr/>
        </p:nvPicPr>
        <p:blipFill>
          <a:blip r:embed="rId3"/>
          <a:stretch>
            <a:fillRect/>
          </a:stretch>
        </p:blipFill>
        <p:spPr>
          <a:xfrm>
            <a:off x="0" y="0"/>
            <a:ext cx="12192000" cy="727970"/>
          </a:xfrm>
          <a:prstGeom prst="rect">
            <a:avLst/>
          </a:prstGeom>
        </p:spPr>
      </p:pic>
      <p:sp>
        <p:nvSpPr>
          <p:cNvPr id="7" name="Title 1">
            <a:extLst>
              <a:ext uri="{FF2B5EF4-FFF2-40B4-BE49-F238E27FC236}">
                <a16:creationId xmlns:a16="http://schemas.microsoft.com/office/drawing/2014/main" id="{24D8A2AF-652A-4A27-A75D-5A2C7C01B296}"/>
              </a:ext>
            </a:extLst>
          </p:cNvPr>
          <p:cNvSpPr txBox="1">
            <a:spLocks/>
          </p:cNvSpPr>
          <p:nvPr/>
        </p:nvSpPr>
        <p:spPr>
          <a:xfrm>
            <a:off x="838200" y="-2730"/>
            <a:ext cx="10515600" cy="7307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chemeClr val="tx1"/>
                </a:solidFill>
                <a:latin typeface="+mj-lt"/>
                <a:ea typeface="+mj-ea"/>
                <a:cs typeface="+mj-cs"/>
              </a:defRPr>
            </a:lvl1pPr>
          </a:lstStyle>
          <a:p>
            <a:r>
              <a:rPr lang="en-US" dirty="0">
                <a:solidFill>
                  <a:schemeClr val="bg1"/>
                </a:solidFill>
              </a:rPr>
              <a:t>Day 2 – We are here</a:t>
            </a:r>
          </a:p>
        </p:txBody>
      </p:sp>
      <p:graphicFrame>
        <p:nvGraphicFramePr>
          <p:cNvPr id="5" name="Content Placeholder 4">
            <a:extLst>
              <a:ext uri="{FF2B5EF4-FFF2-40B4-BE49-F238E27FC236}">
                <a16:creationId xmlns:a16="http://schemas.microsoft.com/office/drawing/2014/main" id="{82E4C931-071C-4B8E-BE3B-103DB7CE59A9}"/>
              </a:ext>
            </a:extLst>
          </p:cNvPr>
          <p:cNvGraphicFramePr>
            <a:graphicFrameLocks noGrp="1"/>
          </p:cNvGraphicFramePr>
          <p:nvPr>
            <p:ph sz="half" idx="2"/>
            <p:extLst>
              <p:ext uri="{D42A27DB-BD31-4B8C-83A1-F6EECF244321}">
                <p14:modId xmlns:p14="http://schemas.microsoft.com/office/powerpoint/2010/main" val="4132600208"/>
              </p:ext>
            </p:extLst>
          </p:nvPr>
        </p:nvGraphicFramePr>
        <p:xfrm>
          <a:off x="0" y="727970"/>
          <a:ext cx="12192001" cy="5721030"/>
        </p:xfrm>
        <a:graphic>
          <a:graphicData uri="http://schemas.openxmlformats.org/drawingml/2006/table">
            <a:tbl>
              <a:tblPr firstRow="1" bandRow="1">
                <a:tableStyleId>{5C22544A-7EE6-4342-B048-85BDC9FD1C3A}</a:tableStyleId>
              </a:tblPr>
              <a:tblGrid>
                <a:gridCol w="2508094">
                  <a:extLst>
                    <a:ext uri="{9D8B030D-6E8A-4147-A177-3AD203B41FA5}">
                      <a16:colId xmlns:a16="http://schemas.microsoft.com/office/drawing/2014/main" val="1533429931"/>
                    </a:ext>
                  </a:extLst>
                </a:gridCol>
                <a:gridCol w="4705554">
                  <a:extLst>
                    <a:ext uri="{9D8B030D-6E8A-4147-A177-3AD203B41FA5}">
                      <a16:colId xmlns:a16="http://schemas.microsoft.com/office/drawing/2014/main" val="1780966770"/>
                    </a:ext>
                  </a:extLst>
                </a:gridCol>
                <a:gridCol w="708705">
                  <a:extLst>
                    <a:ext uri="{9D8B030D-6E8A-4147-A177-3AD203B41FA5}">
                      <a16:colId xmlns:a16="http://schemas.microsoft.com/office/drawing/2014/main" val="4131387068"/>
                    </a:ext>
                  </a:extLst>
                </a:gridCol>
                <a:gridCol w="4269648">
                  <a:extLst>
                    <a:ext uri="{9D8B030D-6E8A-4147-A177-3AD203B41FA5}">
                      <a16:colId xmlns:a16="http://schemas.microsoft.com/office/drawing/2014/main" val="3935844602"/>
                    </a:ext>
                  </a:extLst>
                </a:gridCol>
              </a:tblGrid>
              <a:tr h="766254">
                <a:tc>
                  <a:txBody>
                    <a:bodyPr/>
                    <a:lstStyle/>
                    <a:p>
                      <a:pPr algn="ctr"/>
                      <a:r>
                        <a:rPr lang="en-US" sz="2800" dirty="0"/>
                        <a:t>Timeframe</a:t>
                      </a:r>
                    </a:p>
                  </a:txBody>
                  <a:tcPr/>
                </a:tc>
                <a:tc>
                  <a:txBody>
                    <a:bodyPr/>
                    <a:lstStyle/>
                    <a:p>
                      <a:pPr algn="ctr"/>
                      <a:r>
                        <a:rPr lang="en-US" sz="2800" dirty="0"/>
                        <a:t>Activity</a:t>
                      </a:r>
                    </a:p>
                  </a:txBody>
                  <a:tcPr/>
                </a:tc>
                <a:tc gridSpan="2">
                  <a:txBody>
                    <a:bodyPr/>
                    <a:lstStyle/>
                    <a:p>
                      <a:pPr algn="ctr"/>
                      <a:r>
                        <a:rPr lang="en-US" sz="2800" dirty="0"/>
                        <a:t>Engagement</a:t>
                      </a:r>
                    </a:p>
                  </a:txBody>
                  <a:tcPr/>
                </a:tc>
                <a:tc hMerge="1">
                  <a:txBody>
                    <a:bodyPr/>
                    <a:lstStyle/>
                    <a:p>
                      <a:pPr algn="ctr"/>
                      <a:endParaRPr lang="en-US" sz="2800" dirty="0"/>
                    </a:p>
                  </a:txBody>
                  <a:tcPr/>
                </a:tc>
                <a:extLst>
                  <a:ext uri="{0D108BD9-81ED-4DB2-BD59-A6C34878D82A}">
                    <a16:rowId xmlns:a16="http://schemas.microsoft.com/office/drawing/2014/main" val="1220569528"/>
                  </a:ext>
                </a:extLst>
              </a:tr>
              <a:tr h="766254">
                <a:tc>
                  <a:txBody>
                    <a:bodyPr/>
                    <a:lstStyle/>
                    <a:p>
                      <a:pPr algn="ctr"/>
                      <a:r>
                        <a:rPr lang="en-US" sz="2800" dirty="0"/>
                        <a:t>7:30 – 8:00</a:t>
                      </a:r>
                    </a:p>
                  </a:txBody>
                  <a:tcPr/>
                </a:tc>
                <a:tc gridSpan="3">
                  <a:txBody>
                    <a:bodyPr/>
                    <a:lstStyle/>
                    <a:p>
                      <a:pPr algn="ctr"/>
                      <a:r>
                        <a:rPr lang="en-US" sz="2800" dirty="0"/>
                        <a:t>Virtual check-in</a:t>
                      </a:r>
                    </a:p>
                  </a:txBody>
                  <a:tcPr/>
                </a:tc>
                <a:tc hMerge="1">
                  <a:txBody>
                    <a:bodyPr/>
                    <a:lstStyle/>
                    <a:p>
                      <a:pPr algn="l"/>
                      <a:endParaRPr lang="en-US" sz="2800" dirty="0"/>
                    </a:p>
                  </a:txBody>
                  <a:tcPr/>
                </a:tc>
                <a:tc hMerge="1">
                  <a:txBody>
                    <a:bodyPr/>
                    <a:lstStyle/>
                    <a:p>
                      <a:pPr algn="ctr"/>
                      <a:endParaRPr lang="en-US" sz="2800" dirty="0"/>
                    </a:p>
                  </a:txBody>
                  <a:tcPr/>
                </a:tc>
                <a:extLst>
                  <a:ext uri="{0D108BD9-81ED-4DB2-BD59-A6C34878D82A}">
                    <a16:rowId xmlns:a16="http://schemas.microsoft.com/office/drawing/2014/main" val="3200562242"/>
                  </a:ext>
                </a:extLst>
              </a:tr>
              <a:tr h="766254">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2800" dirty="0">
                          <a:solidFill>
                            <a:schemeClr val="bg1"/>
                          </a:solidFill>
                        </a:rPr>
                        <a:t>8:00 – 9:00</a:t>
                      </a:r>
                    </a:p>
                  </a:txBody>
                  <a:tcPr>
                    <a:solidFill>
                      <a:srgbClr val="00B050"/>
                    </a:solidFill>
                  </a:tcPr>
                </a:tc>
                <a:tc gridSpan="3">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2800" dirty="0">
                          <a:solidFill>
                            <a:schemeClr val="bg1"/>
                          </a:solidFill>
                        </a:rPr>
                        <a:t>Data Fundamentals in Azure</a:t>
                      </a:r>
                    </a:p>
                  </a:txBody>
                  <a:tcPr>
                    <a:solidFill>
                      <a:srgbClr val="00B050"/>
                    </a:solidFill>
                  </a:tcPr>
                </a:tc>
                <a:tc hMerge="1">
                  <a:txBody>
                    <a:bodyPr/>
                    <a:lstStyle/>
                    <a:p>
                      <a:endParaRPr lang="en-US"/>
                    </a:p>
                  </a:txBody>
                  <a:tcPr/>
                </a:tc>
                <a:tc hMerge="1">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lang="en-US" sz="2800" dirty="0"/>
                    </a:p>
                  </a:txBody>
                  <a:tcPr/>
                </a:tc>
                <a:extLst>
                  <a:ext uri="{0D108BD9-81ED-4DB2-BD59-A6C34878D82A}">
                    <a16:rowId xmlns:a16="http://schemas.microsoft.com/office/drawing/2014/main" val="2954150849"/>
                  </a:ext>
                </a:extLst>
              </a:tr>
              <a:tr h="766254">
                <a:tc>
                  <a:txBody>
                    <a:bodyPr/>
                    <a:lstStyle/>
                    <a:p>
                      <a:pPr algn="ctr"/>
                      <a:r>
                        <a:rPr lang="en-US" sz="2800" dirty="0"/>
                        <a:t>9:00 – 11:15</a:t>
                      </a:r>
                    </a:p>
                  </a:txBody>
                  <a:tcPr/>
                </a:tc>
                <a:tc>
                  <a:txBody>
                    <a:bodyPr/>
                    <a:lstStyle/>
                    <a:p>
                      <a:pPr algn="ctr"/>
                      <a:r>
                        <a:rPr lang="en-US" sz="2800" dirty="0"/>
                        <a:t>WDS: Big Data &amp; Visualization </a:t>
                      </a:r>
                    </a:p>
                  </a:txBody>
                  <a:tcPr/>
                </a:tc>
                <a:tc gridSpan="2">
                  <a:txBody>
                    <a:bodyPr/>
                    <a:lstStyle/>
                    <a:p>
                      <a:pPr algn="ctr"/>
                      <a:r>
                        <a:rPr lang="en-US" sz="2800" dirty="0"/>
                        <a:t>Interactive Discussion</a:t>
                      </a:r>
                      <a:endParaRPr lang="en-US" dirty="0"/>
                    </a:p>
                  </a:txBody>
                  <a:tcPr/>
                </a:tc>
                <a:tc hMerge="1">
                  <a:txBody>
                    <a:bodyPr/>
                    <a:lstStyle/>
                    <a:p>
                      <a:pPr algn="ctr"/>
                      <a:endParaRPr lang="en-US" dirty="0"/>
                    </a:p>
                  </a:txBody>
                  <a:tcPr/>
                </a:tc>
                <a:extLst>
                  <a:ext uri="{0D108BD9-81ED-4DB2-BD59-A6C34878D82A}">
                    <a16:rowId xmlns:a16="http://schemas.microsoft.com/office/drawing/2014/main" val="2938127387"/>
                  </a:ext>
                </a:extLst>
              </a:tr>
              <a:tr h="766254">
                <a:tc>
                  <a:txBody>
                    <a:bodyPr/>
                    <a:lstStyle/>
                    <a:p>
                      <a:pPr algn="ctr"/>
                      <a:r>
                        <a:rPr lang="en-US" sz="2800" dirty="0"/>
                        <a:t>11:15 – 12:00</a:t>
                      </a:r>
                    </a:p>
                  </a:txBody>
                  <a:tcPr/>
                </a:tc>
                <a:tc gridSpan="3">
                  <a:txBody>
                    <a:bodyPr/>
                    <a:lstStyle/>
                    <a:p>
                      <a:pPr algn="ctr"/>
                      <a:r>
                        <a:rPr lang="en-US" sz="2800" dirty="0"/>
                        <a:t>Lunch</a:t>
                      </a:r>
                      <a:endParaRPr lang="en-US" dirty="0"/>
                    </a:p>
                  </a:txBody>
                  <a:tcPr/>
                </a:tc>
                <a:tc hMerge="1">
                  <a:txBody>
                    <a:bodyPr/>
                    <a:lstStyle/>
                    <a:p>
                      <a:pPr algn="ctr"/>
                      <a:endParaRPr lang="en-US" dirty="0"/>
                    </a:p>
                  </a:txBody>
                  <a:tcPr/>
                </a:tc>
                <a:tc hMerge="1">
                  <a:txBody>
                    <a:bodyPr/>
                    <a:lstStyle/>
                    <a:p>
                      <a:pPr algn="ctr"/>
                      <a:endParaRPr lang="en-US" dirty="0"/>
                    </a:p>
                  </a:txBody>
                  <a:tcPr/>
                </a:tc>
                <a:extLst>
                  <a:ext uri="{0D108BD9-81ED-4DB2-BD59-A6C34878D82A}">
                    <a16:rowId xmlns:a16="http://schemas.microsoft.com/office/drawing/2014/main" val="3111167242"/>
                  </a:ext>
                </a:extLst>
              </a:tr>
              <a:tr h="766254">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2800" dirty="0"/>
                        <a:t>12:00 – 14:00</a:t>
                      </a:r>
                    </a:p>
                  </a:txBody>
                  <a:tcPr/>
                </a:tc>
                <a:tc gridSpan="2">
                  <a:txBody>
                    <a:bodyPr/>
                    <a:lstStyle/>
                    <a:p>
                      <a:pPr algn="ctr"/>
                      <a:r>
                        <a:rPr lang="en-US" sz="2800" dirty="0"/>
                        <a:t>Team Challenge: Big Data &amp; Visualization </a:t>
                      </a:r>
                      <a:r>
                        <a:rPr lang="en-US" sz="2800" dirty="0" err="1"/>
                        <a:t>PoC</a:t>
                      </a:r>
                      <a:endParaRPr lang="en-US" sz="2800" dirty="0"/>
                    </a:p>
                  </a:txBody>
                  <a:tcPr/>
                </a:tc>
                <a:tc hMerge="1">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2800" dirty="0"/>
                        <a:t>Interactive Discussion</a:t>
                      </a:r>
                    </a:p>
                  </a:txBody>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2800" dirty="0"/>
                        <a:t>Hands-on</a:t>
                      </a:r>
                    </a:p>
                  </a:txBody>
                  <a:tcPr/>
                </a:tc>
                <a:extLst>
                  <a:ext uri="{0D108BD9-81ED-4DB2-BD59-A6C34878D82A}">
                    <a16:rowId xmlns:a16="http://schemas.microsoft.com/office/drawing/2014/main" val="3985817949"/>
                  </a:ext>
                </a:extLst>
              </a:tr>
              <a:tr h="766254">
                <a:tc>
                  <a:txBody>
                    <a:bodyPr/>
                    <a:lstStyle/>
                    <a:p>
                      <a:pPr algn="ctr"/>
                      <a:r>
                        <a:rPr lang="en-US" sz="2800" dirty="0"/>
                        <a:t>14:00 – 14:15</a:t>
                      </a:r>
                    </a:p>
                  </a:txBody>
                  <a:tcPr/>
                </a:tc>
                <a:tc gridSpan="3">
                  <a:txBody>
                    <a:bodyPr/>
                    <a:lstStyle/>
                    <a:p>
                      <a:pPr algn="ctr"/>
                      <a:r>
                        <a:rPr lang="en-US" sz="2800" dirty="0"/>
                        <a:t>Wrap Up the Day</a:t>
                      </a:r>
                    </a:p>
                  </a:txBody>
                  <a:tcPr/>
                </a:tc>
                <a:tc hMerge="1">
                  <a:txBody>
                    <a:bodyPr/>
                    <a:lstStyle/>
                    <a:p>
                      <a:pPr algn="l"/>
                      <a:endParaRPr lang="en-US" sz="2800" dirty="0"/>
                    </a:p>
                  </a:txBody>
                  <a:tcPr/>
                </a:tc>
                <a:tc hMerge="1">
                  <a:txBody>
                    <a:bodyPr/>
                    <a:lstStyle/>
                    <a:p>
                      <a:pPr algn="ctr"/>
                      <a:endParaRPr lang="en-US" sz="2800" dirty="0"/>
                    </a:p>
                  </a:txBody>
                  <a:tcPr/>
                </a:tc>
                <a:extLst>
                  <a:ext uri="{0D108BD9-81ED-4DB2-BD59-A6C34878D82A}">
                    <a16:rowId xmlns:a16="http://schemas.microsoft.com/office/drawing/2014/main" val="451108829"/>
                  </a:ext>
                </a:extLst>
              </a:tr>
            </a:tbl>
          </a:graphicData>
        </a:graphic>
      </p:graphicFrame>
    </p:spTree>
    <p:extLst>
      <p:ext uri="{BB962C8B-B14F-4D97-AF65-F5344CB8AC3E}">
        <p14:creationId xmlns:p14="http://schemas.microsoft.com/office/powerpoint/2010/main" val="33161746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DC84129D-AE98-498F-940A-5E793DBBE47A}"/>
              </a:ext>
            </a:extLst>
          </p:cNvPr>
          <p:cNvSpPr>
            <a:spLocks noGrp="1"/>
          </p:cNvSpPr>
          <p:nvPr>
            <p:ph type="body" sz="quarter" idx="10"/>
          </p:nvPr>
        </p:nvSpPr>
        <p:spPr>
          <a:xfrm>
            <a:off x="3607308" y="1777005"/>
            <a:ext cx="8023855" cy="4735965"/>
          </a:xfrm>
        </p:spPr>
        <p:txBody>
          <a:bodyPr>
            <a:normAutofit fontScale="92500" lnSpcReduction="20000"/>
          </a:bodyPr>
          <a:lstStyle/>
          <a:p>
            <a:r>
              <a:rPr lang="en-US" dirty="0"/>
              <a:t>Fundamental Concepts &amp; Patterns</a:t>
            </a:r>
          </a:p>
          <a:p>
            <a:endParaRPr lang="en-US" dirty="0"/>
          </a:p>
          <a:p>
            <a:r>
              <a:rPr lang="en-US" dirty="0"/>
              <a:t>Fundamental Services</a:t>
            </a:r>
          </a:p>
          <a:p>
            <a:endParaRPr lang="en-US" dirty="0"/>
          </a:p>
          <a:p>
            <a:r>
              <a:rPr lang="en-US" dirty="0"/>
              <a:t>Analytics</a:t>
            </a:r>
          </a:p>
          <a:p>
            <a:endParaRPr lang="en-US" dirty="0"/>
          </a:p>
          <a:p>
            <a:r>
              <a:rPr lang="en-US" dirty="0"/>
              <a:t>AI &amp; Machine Learning</a:t>
            </a:r>
          </a:p>
          <a:p>
            <a:endParaRPr lang="en-US" dirty="0"/>
          </a:p>
          <a:p>
            <a:r>
              <a:rPr lang="en-US" dirty="0"/>
              <a:t>On-premises &amp; Hybrid</a:t>
            </a:r>
          </a:p>
          <a:p>
            <a:endParaRPr lang="en-US" dirty="0"/>
          </a:p>
          <a:p>
            <a:r>
              <a:rPr lang="en-US" dirty="0"/>
              <a:t>Data Operations</a:t>
            </a:r>
          </a:p>
          <a:p>
            <a:endParaRPr lang="en-US" dirty="0"/>
          </a:p>
        </p:txBody>
      </p:sp>
      <p:sp>
        <p:nvSpPr>
          <p:cNvPr id="4" name="Title 3">
            <a:extLst>
              <a:ext uri="{FF2B5EF4-FFF2-40B4-BE49-F238E27FC236}">
                <a16:creationId xmlns:a16="http://schemas.microsoft.com/office/drawing/2014/main" id="{8B0DE700-D9CB-4686-9390-99834104C2A9}"/>
              </a:ext>
            </a:extLst>
          </p:cNvPr>
          <p:cNvSpPr>
            <a:spLocks noGrp="1"/>
          </p:cNvSpPr>
          <p:nvPr>
            <p:ph type="title"/>
          </p:nvPr>
        </p:nvSpPr>
        <p:spPr/>
        <p:txBody>
          <a:bodyPr/>
          <a:lstStyle/>
          <a:p>
            <a:r>
              <a:rPr lang="en-US" dirty="0"/>
              <a:t>Agenda</a:t>
            </a:r>
          </a:p>
        </p:txBody>
      </p:sp>
    </p:spTree>
    <p:extLst>
      <p:ext uri="{BB962C8B-B14F-4D97-AF65-F5344CB8AC3E}">
        <p14:creationId xmlns:p14="http://schemas.microsoft.com/office/powerpoint/2010/main" val="27636025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EEA2077-27D8-49F9-B8E7-C8DFF85BAE55}"/>
              </a:ext>
            </a:extLst>
          </p:cNvPr>
          <p:cNvSpPr/>
          <p:nvPr/>
        </p:nvSpPr>
        <p:spPr>
          <a:xfrm>
            <a:off x="6544214" y="5046618"/>
            <a:ext cx="3571042" cy="454420"/>
          </a:xfrm>
          <a:prstGeom prst="rect">
            <a:avLst/>
          </a:prstGeom>
        </p:spPr>
        <p:txBody>
          <a:bodyPr wrap="none">
            <a:spAutoFit/>
          </a:bodyPr>
          <a:lstStyle/>
          <a:p>
            <a:pPr>
              <a:spcBef>
                <a:spcPts val="1176"/>
              </a:spcBef>
            </a:pPr>
            <a:r>
              <a:rPr lang="en-US" sz="2353" dirty="0">
                <a:cs typeface="Calibri" panose="020F0502020204030204" pitchFamily="34" charset="0"/>
              </a:rPr>
              <a:t>Satya Nadella, </a:t>
            </a:r>
            <a:r>
              <a:rPr lang="en-US" sz="2353" i="1" dirty="0">
                <a:cs typeface="Calibri" panose="020F0502020204030204" pitchFamily="34" charset="0"/>
              </a:rPr>
              <a:t>Hit Refresh</a:t>
            </a:r>
            <a:endParaRPr lang="en-US" sz="1961" i="1" dirty="0">
              <a:cs typeface="Calibri" panose="020F0502020204030204" pitchFamily="34" charset="0"/>
            </a:endParaRPr>
          </a:p>
        </p:txBody>
      </p:sp>
      <p:grpSp>
        <p:nvGrpSpPr>
          <p:cNvPr id="6" name="Group 5">
            <a:extLst>
              <a:ext uri="{FF2B5EF4-FFF2-40B4-BE49-F238E27FC236}">
                <a16:creationId xmlns:a16="http://schemas.microsoft.com/office/drawing/2014/main" id="{0B95474D-1E51-488E-9BEC-7C9E86090763}"/>
              </a:ext>
            </a:extLst>
          </p:cNvPr>
          <p:cNvGrpSpPr/>
          <p:nvPr/>
        </p:nvGrpSpPr>
        <p:grpSpPr>
          <a:xfrm>
            <a:off x="1323412" y="1164921"/>
            <a:ext cx="9480062" cy="4529864"/>
            <a:chOff x="1189038" y="1347442"/>
            <a:chExt cx="9670157" cy="4620697"/>
          </a:xfrm>
        </p:grpSpPr>
        <p:sp>
          <p:nvSpPr>
            <p:cNvPr id="3" name="Rectangle 2">
              <a:extLst>
                <a:ext uri="{FF2B5EF4-FFF2-40B4-BE49-F238E27FC236}">
                  <a16:creationId xmlns:a16="http://schemas.microsoft.com/office/drawing/2014/main" id="{4385631E-E800-4D08-9E42-D7E369952A0D}"/>
                </a:ext>
              </a:extLst>
            </p:cNvPr>
            <p:cNvSpPr/>
            <p:nvPr/>
          </p:nvSpPr>
          <p:spPr>
            <a:xfrm>
              <a:off x="1967175" y="1958379"/>
              <a:ext cx="8502126" cy="3048828"/>
            </a:xfrm>
            <a:prstGeom prst="rect">
              <a:avLst/>
            </a:prstGeom>
          </p:spPr>
          <p:txBody>
            <a:bodyPr wrap="square">
              <a:spAutoFit/>
            </a:bodyPr>
            <a:lstStyle/>
            <a:p>
              <a:r>
                <a:rPr lang="en-US" sz="3137" dirty="0">
                  <a:gradFill>
                    <a:gsLst>
                      <a:gs pos="0">
                        <a:schemeClr val="tx1"/>
                      </a:gs>
                      <a:gs pos="100000">
                        <a:schemeClr val="tx1"/>
                      </a:gs>
                    </a:gsLst>
                  </a:gradFill>
                  <a:cs typeface="Calibri" panose="020F0502020204030204" pitchFamily="34" charset="0"/>
                </a:rPr>
                <a:t>Today we don’t think of aviation as ‘artificial flight’—it’s simply flight. In the same way, we shouldn’t think of technological intelligence as artificial, but rather as intelligence that serves to augment human capabilities and capacities.</a:t>
              </a:r>
              <a:endParaRPr lang="en-US" sz="2353" dirty="0">
                <a:gradFill>
                  <a:gsLst>
                    <a:gs pos="0">
                      <a:schemeClr val="tx1"/>
                    </a:gs>
                    <a:gs pos="100000">
                      <a:schemeClr val="tx1"/>
                    </a:gs>
                  </a:gsLst>
                </a:gradFill>
                <a:cs typeface="Calibri" panose="020F0502020204030204" pitchFamily="34" charset="0"/>
              </a:endParaRPr>
            </a:p>
          </p:txBody>
        </p:sp>
        <p:sp>
          <p:nvSpPr>
            <p:cNvPr id="4" name="TextBox 3">
              <a:extLst>
                <a:ext uri="{FF2B5EF4-FFF2-40B4-BE49-F238E27FC236}">
                  <a16:creationId xmlns:a16="http://schemas.microsoft.com/office/drawing/2014/main" id="{4F2079C2-5BEF-486C-A5D7-D86B12A5ACE0}"/>
                </a:ext>
              </a:extLst>
            </p:cNvPr>
            <p:cNvSpPr txBox="1"/>
            <p:nvPr/>
          </p:nvSpPr>
          <p:spPr>
            <a:xfrm>
              <a:off x="1189038" y="1347442"/>
              <a:ext cx="1932972" cy="1888209"/>
            </a:xfrm>
            <a:prstGeom prst="rect">
              <a:avLst/>
            </a:prstGeom>
            <a:noFill/>
          </p:spPr>
          <p:txBody>
            <a:bodyPr wrap="square" lIns="179285" tIns="143428" rIns="179285" bIns="143428" rtlCol="0">
              <a:spAutoFit/>
            </a:bodyPr>
            <a:lstStyle/>
            <a:p>
              <a:pPr>
                <a:lnSpc>
                  <a:spcPct val="90000"/>
                </a:lnSpc>
                <a:spcAft>
                  <a:spcPts val="588"/>
                </a:spcAft>
              </a:pPr>
              <a:r>
                <a:rPr lang="en-US" sz="11273" dirty="0">
                  <a:gradFill>
                    <a:gsLst>
                      <a:gs pos="0">
                        <a:schemeClr val="tx1"/>
                      </a:gs>
                      <a:gs pos="100000">
                        <a:schemeClr val="tx1"/>
                      </a:gs>
                    </a:gsLst>
                    <a:lin ang="5400000" scaled="0"/>
                  </a:gradFill>
                </a:rPr>
                <a:t>“</a:t>
              </a:r>
            </a:p>
          </p:txBody>
        </p:sp>
        <p:sp>
          <p:nvSpPr>
            <p:cNvPr id="5" name="Rectangle 4">
              <a:extLst>
                <a:ext uri="{FF2B5EF4-FFF2-40B4-BE49-F238E27FC236}">
                  <a16:creationId xmlns:a16="http://schemas.microsoft.com/office/drawing/2014/main" id="{F8BE8711-FE5F-4696-BB39-34EC38577854}"/>
                </a:ext>
              </a:extLst>
            </p:cNvPr>
            <p:cNvSpPr/>
            <p:nvPr/>
          </p:nvSpPr>
          <p:spPr>
            <a:xfrm>
              <a:off x="10114876" y="4281322"/>
              <a:ext cx="744319" cy="1686817"/>
            </a:xfrm>
            <a:prstGeom prst="rect">
              <a:avLst/>
            </a:prstGeom>
          </p:spPr>
          <p:txBody>
            <a:bodyPr wrap="none">
              <a:spAutoFit/>
            </a:bodyPr>
            <a:lstStyle/>
            <a:p>
              <a:pPr>
                <a:lnSpc>
                  <a:spcPct val="90000"/>
                </a:lnSpc>
                <a:spcAft>
                  <a:spcPts val="588"/>
                </a:spcAft>
              </a:pPr>
              <a:r>
                <a:rPr lang="en-US" sz="11273" dirty="0">
                  <a:gradFill>
                    <a:gsLst>
                      <a:gs pos="0">
                        <a:schemeClr val="tx1"/>
                      </a:gs>
                      <a:gs pos="100000">
                        <a:schemeClr val="tx1"/>
                      </a:gs>
                    </a:gsLst>
                    <a:lin ang="5400000" scaled="0"/>
                  </a:gradFill>
                </a:rPr>
                <a:t>”</a:t>
              </a:r>
            </a:p>
          </p:txBody>
        </p:sp>
      </p:grpSp>
    </p:spTree>
    <p:extLst>
      <p:ext uri="{BB962C8B-B14F-4D97-AF65-F5344CB8AC3E}">
        <p14:creationId xmlns:p14="http://schemas.microsoft.com/office/powerpoint/2010/main" val="212167373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nodeType="withEffect">
                                  <p:stCondLst>
                                    <p:cond delay="0"/>
                                  </p:stCondLst>
                                  <p:childTnLst>
                                    <p:animMotion origin="layout" path="M -1.21011E-6 2.17885E-7 L -1.21011E-6 0.04358 " pathEditMode="relative" rAng="0" ptsTypes="AA">
                                      <p:cBhvr>
                                        <p:cTn id="9" dur="500" spd="-100000" fill="hold"/>
                                        <p:tgtEl>
                                          <p:spTgt spid="6"/>
                                        </p:tgtEl>
                                        <p:attrNameLst>
                                          <p:attrName>ppt_x</p:attrName>
                                          <p:attrName>ppt_y</p:attrName>
                                        </p:attrNameLst>
                                      </p:cBhvr>
                                      <p:rCtr x="0" y="2179"/>
                                    </p:animMotion>
                                  </p:childTnLst>
                                </p:cTn>
                              </p:par>
                              <p:par>
                                <p:cTn id="10" presetID="10" presetClass="entr" presetSubtype="0" fill="hold" grpId="0" nodeType="withEffect">
                                  <p:stCondLst>
                                    <p:cond delay="10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par>
                                <p:cTn id="13" presetID="42" presetClass="path" presetSubtype="0" decel="100000" fill="hold" grpId="1" nodeType="withEffect">
                                  <p:stCondLst>
                                    <p:cond delay="100"/>
                                  </p:stCondLst>
                                  <p:childTnLst>
                                    <p:animMotion origin="layout" path="M 3.72479E-6 5.31094E-7 L 3.72479E-6 0.04358 " pathEditMode="relative" rAng="0" ptsTypes="AA">
                                      <p:cBhvr>
                                        <p:cTn id="14" dur="500" spd="-100000" fill="hold"/>
                                        <p:tgtEl>
                                          <p:spTgt spid="2"/>
                                        </p:tgtEl>
                                        <p:attrNameLst>
                                          <p:attrName>ppt_x</p:attrName>
                                          <p:attrName>ppt_y</p:attrName>
                                        </p:attrNameLst>
                                      </p:cBhvr>
                                      <p:rCtr x="0" y="2179"/>
                                    </p:animMotion>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C95CCD4-9E1D-4E58-8988-0175A81CF837}"/>
              </a:ext>
            </a:extLst>
          </p:cNvPr>
          <p:cNvSpPr>
            <a:spLocks noGrp="1"/>
          </p:cNvSpPr>
          <p:nvPr>
            <p:ph type="title"/>
          </p:nvPr>
        </p:nvSpPr>
        <p:spPr>
          <a:xfrm>
            <a:off x="429260" y="2919762"/>
            <a:ext cx="11333480" cy="614014"/>
          </a:xfrm>
        </p:spPr>
        <p:txBody>
          <a:bodyPr/>
          <a:lstStyle/>
          <a:p>
            <a:pPr algn="ctr"/>
            <a:r>
              <a:rPr lang="en-US" dirty="0"/>
              <a:t>Fundamental Concepts &amp; Patterns</a:t>
            </a:r>
          </a:p>
        </p:txBody>
      </p:sp>
    </p:spTree>
    <p:extLst>
      <p:ext uri="{BB962C8B-B14F-4D97-AF65-F5344CB8AC3E}">
        <p14:creationId xmlns:p14="http://schemas.microsoft.com/office/powerpoint/2010/main" val="1975459476"/>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Categorizing Data</a:t>
            </a:r>
            <a:br>
              <a:rPr lang="en-US" dirty="0"/>
            </a:br>
            <a:r>
              <a:rPr lang="en-US" sz="3137" dirty="0">
                <a:solidFill>
                  <a:schemeClr val="tx1"/>
                </a:solidFill>
              </a:rPr>
              <a:t>By how we work with it</a:t>
            </a:r>
          </a:p>
        </p:txBody>
      </p:sp>
      <p:sp>
        <p:nvSpPr>
          <p:cNvPr id="16" name="Rectangle 15"/>
          <p:cNvSpPr/>
          <p:nvPr/>
        </p:nvSpPr>
        <p:spPr>
          <a:xfrm>
            <a:off x="418644" y="2159065"/>
            <a:ext cx="11199811" cy="3769253"/>
          </a:xfrm>
          <a:prstGeom prst="rect">
            <a:avLst/>
          </a:prstGeom>
          <a:solidFill>
            <a:schemeClr val="bg1">
              <a:lumMod val="85000"/>
            </a:schemeClr>
          </a:solidFill>
          <a:ln>
            <a:noFill/>
            <a:tailEnd type="stealth" w="lg" len="lg"/>
          </a:ln>
        </p:spPr>
        <p:style>
          <a:lnRef idx="1">
            <a:schemeClr val="dk1"/>
          </a:lnRef>
          <a:fillRef idx="3">
            <a:schemeClr val="dk1"/>
          </a:fillRef>
          <a:effectRef idx="2">
            <a:schemeClr val="dk1"/>
          </a:effectRef>
          <a:fontRef idx="minor">
            <a:schemeClr val="lt1"/>
          </a:fontRef>
        </p:style>
        <p:txBody>
          <a:bodyPr rtlCol="0" anchor="ctr"/>
          <a:lstStyle/>
          <a:p>
            <a:pPr algn="ctr" defTabSz="914367"/>
            <a:endParaRPr lang="en-US">
              <a:solidFill>
                <a:srgbClr val="D83B01"/>
              </a:solidFill>
              <a:latin typeface="Segoe UI Semilight"/>
            </a:endParaRPr>
          </a:p>
        </p:txBody>
      </p:sp>
      <p:grpSp>
        <p:nvGrpSpPr>
          <p:cNvPr id="17" name="Group 16"/>
          <p:cNvGrpSpPr/>
          <p:nvPr/>
        </p:nvGrpSpPr>
        <p:grpSpPr>
          <a:xfrm>
            <a:off x="613703" y="2332784"/>
            <a:ext cx="3428514" cy="3371428"/>
            <a:chOff x="650700" y="2269340"/>
            <a:chExt cx="3429000" cy="3371906"/>
          </a:xfrm>
        </p:grpSpPr>
        <p:sp>
          <p:nvSpPr>
            <p:cNvPr id="18" name="Rectangle 17"/>
            <p:cNvSpPr/>
            <p:nvPr/>
          </p:nvSpPr>
          <p:spPr>
            <a:xfrm>
              <a:off x="650700" y="2269340"/>
              <a:ext cx="3429000" cy="838200"/>
            </a:xfrm>
            <a:prstGeom prst="rect">
              <a:avLst/>
            </a:prstGeom>
            <a:solidFill>
              <a:schemeClr val="accent4"/>
            </a:solidFill>
            <a:ln>
              <a:tailEnd type="stealth" w="lg" len="lg"/>
            </a:ln>
          </p:spPr>
          <p:style>
            <a:lnRef idx="1">
              <a:schemeClr val="accent4"/>
            </a:lnRef>
            <a:fillRef idx="3">
              <a:schemeClr val="accent4"/>
            </a:fillRef>
            <a:effectRef idx="2">
              <a:schemeClr val="accent4"/>
            </a:effectRef>
            <a:fontRef idx="minor">
              <a:schemeClr val="lt1"/>
            </a:fontRef>
          </p:style>
          <p:txBody>
            <a:bodyPr lIns="182854" rtlCol="0" anchor="ctr"/>
            <a:lstStyle/>
            <a:p>
              <a:pPr defTabSz="914225">
                <a:lnSpc>
                  <a:spcPct val="90000"/>
                </a:lnSpc>
              </a:pPr>
              <a:r>
                <a:rPr lang="en-US" sz="2000" b="1" kern="0" dirty="0">
                  <a:solidFill>
                    <a:srgbClr val="FFFFFF"/>
                  </a:solidFill>
                  <a:latin typeface="Calibri"/>
                </a:rPr>
                <a:t>Operational data</a:t>
              </a:r>
            </a:p>
          </p:txBody>
        </p:sp>
        <p:sp>
          <p:nvSpPr>
            <p:cNvPr id="21" name="TextBox 20"/>
            <p:cNvSpPr txBox="1"/>
            <p:nvPr/>
          </p:nvSpPr>
          <p:spPr>
            <a:xfrm>
              <a:off x="770926" y="3183740"/>
              <a:ext cx="3058531" cy="2457506"/>
            </a:xfrm>
            <a:prstGeom prst="rect">
              <a:avLst/>
            </a:prstGeom>
            <a:noFill/>
          </p:spPr>
          <p:txBody>
            <a:bodyPr wrap="square" rtlCol="0">
              <a:noAutofit/>
            </a:bodyPr>
            <a:lstStyle/>
            <a:p>
              <a:pPr marL="0" lvl="1" defTabSz="914367">
                <a:buClr>
                  <a:srgbClr val="353535"/>
                </a:buClr>
              </a:pPr>
              <a:r>
                <a:rPr lang="en-US" sz="1961" dirty="0">
                  <a:solidFill>
                    <a:schemeClr val="tx2"/>
                  </a:solidFill>
                  <a:latin typeface="Segoe UI Light" pitchFamily="34" charset="0"/>
                </a:rPr>
                <a:t>Read/write data used by applications to keep current state</a:t>
              </a:r>
            </a:p>
            <a:p>
              <a:pPr marL="0" lvl="1" defTabSz="914367">
                <a:buClr>
                  <a:srgbClr val="353535"/>
                </a:buClr>
              </a:pPr>
              <a:endParaRPr lang="en-US" sz="1961" dirty="0">
                <a:solidFill>
                  <a:schemeClr val="tx2"/>
                </a:solidFill>
                <a:latin typeface="Segoe UI Light" pitchFamily="34" charset="0"/>
              </a:endParaRPr>
            </a:p>
            <a:p>
              <a:pPr marL="0" lvl="1" defTabSz="914367">
                <a:buClr>
                  <a:srgbClr val="353535"/>
                </a:buClr>
              </a:pPr>
              <a:r>
                <a:rPr lang="en-US" sz="1961" b="1" i="1" dirty="0">
                  <a:solidFill>
                    <a:schemeClr val="tx2"/>
                  </a:solidFill>
                  <a:latin typeface="Segoe UI Light" pitchFamily="34" charset="0"/>
                </a:rPr>
                <a:t>Examples:</a:t>
              </a:r>
              <a:r>
                <a:rPr lang="en-US" sz="1961" i="1" dirty="0">
                  <a:solidFill>
                    <a:schemeClr val="tx2"/>
                  </a:solidFill>
                  <a:latin typeface="Segoe UI Light" pitchFamily="34" charset="0"/>
                </a:rPr>
                <a:t> </a:t>
              </a:r>
              <a:r>
                <a:rPr lang="en-US" sz="1961" dirty="0">
                  <a:solidFill>
                    <a:schemeClr val="tx2"/>
                  </a:solidFill>
                  <a:latin typeface="Segoe UI Light" pitchFamily="34" charset="0"/>
                </a:rPr>
                <a:t>Order info in an ecommerce application, customer info in a CRM application</a:t>
              </a:r>
            </a:p>
          </p:txBody>
        </p:sp>
      </p:grpSp>
      <p:grpSp>
        <p:nvGrpSpPr>
          <p:cNvPr id="22" name="Group 21"/>
          <p:cNvGrpSpPr/>
          <p:nvPr/>
        </p:nvGrpSpPr>
        <p:grpSpPr>
          <a:xfrm>
            <a:off x="4309874" y="2332785"/>
            <a:ext cx="3428514" cy="3072619"/>
            <a:chOff x="4347395" y="2269340"/>
            <a:chExt cx="3429000" cy="3073055"/>
          </a:xfrm>
        </p:grpSpPr>
        <p:sp>
          <p:nvSpPr>
            <p:cNvPr id="24" name="Rectangle 23"/>
            <p:cNvSpPr/>
            <p:nvPr/>
          </p:nvSpPr>
          <p:spPr>
            <a:xfrm>
              <a:off x="4347395" y="2269340"/>
              <a:ext cx="3429000" cy="838200"/>
            </a:xfrm>
            <a:prstGeom prst="rect">
              <a:avLst/>
            </a:prstGeom>
            <a:solidFill>
              <a:schemeClr val="accent2"/>
            </a:solidFill>
            <a:ln>
              <a:tailEnd type="stealth" w="lg" len="lg"/>
            </a:ln>
          </p:spPr>
          <p:style>
            <a:lnRef idx="1">
              <a:schemeClr val="accent2"/>
            </a:lnRef>
            <a:fillRef idx="3">
              <a:schemeClr val="accent2"/>
            </a:fillRef>
            <a:effectRef idx="2">
              <a:schemeClr val="accent2"/>
            </a:effectRef>
            <a:fontRef idx="minor">
              <a:schemeClr val="lt1"/>
            </a:fontRef>
          </p:style>
          <p:txBody>
            <a:bodyPr lIns="182854" rtlCol="0" anchor="ctr"/>
            <a:lstStyle/>
            <a:p>
              <a:pPr defTabSz="914225">
                <a:lnSpc>
                  <a:spcPct val="90000"/>
                </a:lnSpc>
              </a:pPr>
              <a:r>
                <a:rPr lang="en-US" sz="2000" b="1" kern="0" dirty="0">
                  <a:solidFill>
                    <a:srgbClr val="FFFFFF"/>
                  </a:solidFill>
                  <a:latin typeface="Calibri"/>
                </a:rPr>
                <a:t>Analytical data</a:t>
              </a:r>
            </a:p>
          </p:txBody>
        </p:sp>
        <p:sp>
          <p:nvSpPr>
            <p:cNvPr id="25" name="TextBox 24"/>
            <p:cNvSpPr txBox="1"/>
            <p:nvPr/>
          </p:nvSpPr>
          <p:spPr>
            <a:xfrm>
              <a:off x="4418012" y="3183740"/>
              <a:ext cx="2819400" cy="2158655"/>
            </a:xfrm>
            <a:prstGeom prst="rect">
              <a:avLst/>
            </a:prstGeom>
            <a:noFill/>
          </p:spPr>
          <p:txBody>
            <a:bodyPr wrap="square" rtlCol="0">
              <a:noAutofit/>
            </a:bodyPr>
            <a:lstStyle>
              <a:defPPr>
                <a:defRPr lang="en-US"/>
              </a:defPPr>
              <a:lvl2pPr marL="0" lvl="1">
                <a:buClr>
                  <a:schemeClr val="tx1"/>
                </a:buClr>
                <a:defRPr sz="2000">
                  <a:solidFill>
                    <a:schemeClr val="bg1"/>
                  </a:solidFill>
                  <a:latin typeface="Segoe UI Light" pitchFamily="34" charset="0"/>
                </a:defRPr>
              </a:lvl2pPr>
            </a:lstStyle>
            <a:p>
              <a:pPr lvl="1" defTabSz="914367">
                <a:buClr>
                  <a:srgbClr val="353535"/>
                </a:buClr>
              </a:pPr>
              <a:r>
                <a:rPr lang="en-US" sz="1961" dirty="0">
                  <a:solidFill>
                    <a:schemeClr val="tx2"/>
                  </a:solidFill>
                </a:rPr>
                <a:t>Read-only historical data used for analysis</a:t>
              </a:r>
            </a:p>
            <a:p>
              <a:pPr lvl="1" defTabSz="914367">
                <a:buClr>
                  <a:srgbClr val="353535"/>
                </a:buClr>
              </a:pPr>
              <a:endParaRPr lang="en-US" sz="1961" dirty="0">
                <a:solidFill>
                  <a:schemeClr val="tx2"/>
                </a:solidFill>
              </a:endParaRPr>
            </a:p>
            <a:p>
              <a:pPr lvl="1" defTabSz="914367">
                <a:buClr>
                  <a:srgbClr val="353535"/>
                </a:buClr>
              </a:pPr>
              <a:endParaRPr lang="en-US" sz="1961" dirty="0">
                <a:solidFill>
                  <a:schemeClr val="tx2"/>
                </a:solidFill>
              </a:endParaRPr>
            </a:p>
            <a:p>
              <a:pPr lvl="1" defTabSz="914367">
                <a:buClr>
                  <a:srgbClr val="353535"/>
                </a:buClr>
              </a:pPr>
              <a:r>
                <a:rPr lang="en-US" sz="1961" b="1" i="1" dirty="0">
                  <a:solidFill>
                    <a:schemeClr val="tx2"/>
                  </a:solidFill>
                </a:rPr>
                <a:t>Examples:</a:t>
              </a:r>
              <a:r>
                <a:rPr lang="en-US" sz="1961" dirty="0">
                  <a:solidFill>
                    <a:schemeClr val="tx2"/>
                  </a:solidFill>
                </a:rPr>
                <a:t> Data warehouses, machine learning data</a:t>
              </a:r>
            </a:p>
          </p:txBody>
        </p:sp>
      </p:grpSp>
      <p:grpSp>
        <p:nvGrpSpPr>
          <p:cNvPr id="26" name="Group 25"/>
          <p:cNvGrpSpPr/>
          <p:nvPr/>
        </p:nvGrpSpPr>
        <p:grpSpPr>
          <a:xfrm>
            <a:off x="8006044" y="2332785"/>
            <a:ext cx="3428514" cy="3072619"/>
            <a:chOff x="8044090" y="2269340"/>
            <a:chExt cx="3429000" cy="3073055"/>
          </a:xfrm>
        </p:grpSpPr>
        <p:sp>
          <p:nvSpPr>
            <p:cNvPr id="27" name="Rectangle 26"/>
            <p:cNvSpPr/>
            <p:nvPr/>
          </p:nvSpPr>
          <p:spPr>
            <a:xfrm>
              <a:off x="8044090" y="2269340"/>
              <a:ext cx="3429000" cy="838200"/>
            </a:xfrm>
            <a:prstGeom prst="rect">
              <a:avLst/>
            </a:prstGeom>
            <a:solidFill>
              <a:schemeClr val="accent1"/>
            </a:solidFill>
            <a:ln>
              <a:tailEnd type="stealth" w="lg" len="lg"/>
            </a:ln>
          </p:spPr>
          <p:style>
            <a:lnRef idx="1">
              <a:schemeClr val="accent1"/>
            </a:lnRef>
            <a:fillRef idx="3">
              <a:schemeClr val="accent1"/>
            </a:fillRef>
            <a:effectRef idx="2">
              <a:schemeClr val="accent1"/>
            </a:effectRef>
            <a:fontRef idx="minor">
              <a:schemeClr val="lt1"/>
            </a:fontRef>
          </p:style>
          <p:txBody>
            <a:bodyPr lIns="182854" rtlCol="0" anchor="ctr"/>
            <a:lstStyle/>
            <a:p>
              <a:pPr defTabSz="914225">
                <a:lnSpc>
                  <a:spcPct val="90000"/>
                </a:lnSpc>
              </a:pPr>
              <a:r>
                <a:rPr lang="en-US" sz="2000" b="1" kern="0" dirty="0">
                  <a:solidFill>
                    <a:srgbClr val="FFFFFF"/>
                  </a:solidFill>
                  <a:latin typeface="Calibri"/>
                </a:rPr>
                <a:t>Streaming data</a:t>
              </a:r>
            </a:p>
          </p:txBody>
        </p:sp>
        <p:sp>
          <p:nvSpPr>
            <p:cNvPr id="28" name="TextBox 27"/>
            <p:cNvSpPr txBox="1"/>
            <p:nvPr/>
          </p:nvSpPr>
          <p:spPr>
            <a:xfrm>
              <a:off x="8044090" y="3183740"/>
              <a:ext cx="3429000" cy="2158655"/>
            </a:xfrm>
            <a:prstGeom prst="rect">
              <a:avLst/>
            </a:prstGeom>
            <a:noFill/>
          </p:spPr>
          <p:txBody>
            <a:bodyPr wrap="square" rtlCol="0">
              <a:noAutofit/>
            </a:bodyPr>
            <a:lstStyle>
              <a:defPPr>
                <a:defRPr lang="en-US"/>
              </a:defPPr>
              <a:lvl2pPr marL="0" lvl="1">
                <a:buClr>
                  <a:schemeClr val="tx1"/>
                </a:buClr>
                <a:defRPr sz="2000">
                  <a:solidFill>
                    <a:schemeClr val="bg1"/>
                  </a:solidFill>
                  <a:latin typeface="Segoe UI Light" pitchFamily="34" charset="0"/>
                </a:defRPr>
              </a:lvl2pPr>
            </a:lstStyle>
            <a:p>
              <a:pPr lvl="1" defTabSz="914367">
                <a:buClr>
                  <a:srgbClr val="353535"/>
                </a:buClr>
              </a:pPr>
              <a:r>
                <a:rPr lang="en-US" sz="1961" dirty="0">
                  <a:solidFill>
                    <a:schemeClr val="tx2"/>
                  </a:solidFill>
                </a:rPr>
                <a:t>Data produced and processed in real time </a:t>
              </a:r>
            </a:p>
            <a:p>
              <a:pPr lvl="1" defTabSz="914367">
                <a:buClr>
                  <a:srgbClr val="353535"/>
                </a:buClr>
              </a:pPr>
              <a:endParaRPr lang="en-US" sz="1961" dirty="0">
                <a:solidFill>
                  <a:schemeClr val="tx2"/>
                </a:solidFill>
              </a:endParaRPr>
            </a:p>
            <a:p>
              <a:pPr lvl="1" defTabSz="914367">
                <a:buClr>
                  <a:srgbClr val="353535"/>
                </a:buClr>
              </a:pPr>
              <a:endParaRPr lang="en-US" sz="1961" dirty="0">
                <a:solidFill>
                  <a:schemeClr val="tx2"/>
                </a:solidFill>
              </a:endParaRPr>
            </a:p>
            <a:p>
              <a:pPr lvl="1" defTabSz="914367">
                <a:buClr>
                  <a:srgbClr val="353535"/>
                </a:buClr>
              </a:pPr>
              <a:r>
                <a:rPr lang="en-US" sz="1961" b="1" i="1" dirty="0">
                  <a:solidFill>
                    <a:schemeClr val="tx2"/>
                  </a:solidFill>
                </a:rPr>
                <a:t>Examples: </a:t>
              </a:r>
              <a:r>
                <a:rPr lang="en-US" sz="1961" dirty="0">
                  <a:solidFill>
                    <a:schemeClr val="tx2"/>
                  </a:solidFill>
                </a:rPr>
                <a:t>Internet of Things (IoT), e.g., sensor data</a:t>
              </a:r>
            </a:p>
          </p:txBody>
        </p:sp>
      </p:grpSp>
    </p:spTree>
    <p:extLst>
      <p:ext uri="{BB962C8B-B14F-4D97-AF65-F5344CB8AC3E}">
        <p14:creationId xmlns:p14="http://schemas.microsoft.com/office/powerpoint/2010/main" val="3753516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fade">
                                      <p:cBhvr>
                                        <p:cTn id="1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MACH PPT Template - 2018">
  <a:themeElements>
    <a:clrScheme name="MACH 2018">
      <a:dk1>
        <a:srgbClr val="1A1A1A"/>
      </a:dk1>
      <a:lt1>
        <a:srgbClr val="FFFFFF"/>
      </a:lt1>
      <a:dk2>
        <a:srgbClr val="0D0D0D"/>
      </a:dk2>
      <a:lt2>
        <a:srgbClr val="E6E6E6"/>
      </a:lt2>
      <a:accent1>
        <a:srgbClr val="0078D7"/>
      </a:accent1>
      <a:accent2>
        <a:srgbClr val="5C2D91"/>
      </a:accent2>
      <a:accent3>
        <a:srgbClr val="E3008C"/>
      </a:accent3>
      <a:accent4>
        <a:srgbClr val="002050"/>
      </a:accent4>
      <a:accent5>
        <a:srgbClr val="D83B01"/>
      </a:accent5>
      <a:accent6>
        <a:srgbClr val="E6E6E6"/>
      </a:accent6>
      <a:hlink>
        <a:srgbClr val="0078D7"/>
      </a:hlink>
      <a:folHlink>
        <a:srgbClr val="5C2D9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CEAFB3A6-E338-4FFD-ADAD-2985E08A447C}" vid="{092C982F-990C-404F-89D0-FB46E3FC05CB}"/>
    </a:ext>
  </a:extLst>
</a:theme>
</file>

<file path=ppt/theme/theme2.xml><?xml version="1.0" encoding="utf-8"?>
<a:theme xmlns:a="http://schemas.openxmlformats.org/drawingml/2006/main" name="M@M FY16_ADFINAL">
  <a:themeElements>
    <a:clrScheme name="M@M_AD2">
      <a:dk1>
        <a:srgbClr val="000000"/>
      </a:dk1>
      <a:lt1>
        <a:srgbClr val="FFFFFF"/>
      </a:lt1>
      <a:dk2>
        <a:srgbClr val="323232"/>
      </a:dk2>
      <a:lt2>
        <a:srgbClr val="008272"/>
      </a:lt2>
      <a:accent1>
        <a:srgbClr val="0078D7"/>
      </a:accent1>
      <a:accent2>
        <a:srgbClr val="5C2D91"/>
      </a:accent2>
      <a:accent3>
        <a:srgbClr val="32145A"/>
      </a:accent3>
      <a:accent4>
        <a:srgbClr val="002050"/>
      </a:accent4>
      <a:accent5>
        <a:srgbClr val="004B50"/>
      </a:accent5>
      <a:accent6>
        <a:srgbClr val="737373"/>
      </a:accent6>
      <a:hlink>
        <a:srgbClr val="646464"/>
      </a:hlink>
      <a:folHlink>
        <a:srgbClr val="323232"/>
      </a:folHlink>
    </a:clrScheme>
    <a:fontScheme name="M@M_AD">
      <a:majorFont>
        <a:latin typeface="Segoe UI Light"/>
        <a:ea typeface=""/>
        <a:cs typeface=""/>
      </a:majorFont>
      <a:minorFont>
        <a:latin typeface="Segoe UI Semi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M FY16_ADFINAL" id="{043B38D9-BA18-4C77-84ED-58FBC8A89FC9}" vid="{EA2381A1-52F5-4867-A296-78DADBD13036}"/>
    </a:ext>
  </a:extLst>
</a:theme>
</file>

<file path=ppt/theme/theme3.xml><?xml version="1.0" encoding="utf-8"?>
<a:theme xmlns:a="http://schemas.openxmlformats.org/drawingml/2006/main" name="Ingnite18">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Ingnite18" id="{0EE78609-82C4-485E-84AD-794B56F368E1}" vid="{89383BD5-6C08-4B05-8493-01818E03E356}"/>
    </a:ext>
  </a:extLst>
</a:theme>
</file>

<file path=ppt/theme/theme4.xml><?xml version="1.0" encoding="utf-8"?>
<a:theme xmlns:a="http://schemas.openxmlformats.org/drawingml/2006/main" name="EBC_2017">
  <a:themeElements>
    <a:clrScheme name="Custom 29">
      <a:dk1>
        <a:srgbClr val="505050"/>
      </a:dk1>
      <a:lt1>
        <a:srgbClr val="FFFFFF"/>
      </a:lt1>
      <a:dk2>
        <a:srgbClr val="0078D7"/>
      </a:dk2>
      <a:lt2>
        <a:srgbClr val="EAEAEA"/>
      </a:lt2>
      <a:accent1>
        <a:srgbClr val="0078D7"/>
      </a:accent1>
      <a:accent2>
        <a:srgbClr val="0013B3"/>
      </a:accent2>
      <a:accent3>
        <a:srgbClr val="C6CFCF"/>
      </a:accent3>
      <a:accent4>
        <a:srgbClr val="00A4B3"/>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LIGHT_Oct_2014.potx" id="{8D89426A-98D9-452E-82D2-38C97A5E7430}" vid="{43CB4C6F-FCEB-4846-9678-AF1F381D6EF6}"/>
    </a:ext>
  </a:extLst>
</a:theme>
</file>

<file path=ppt/theme/theme5.xml><?xml version="1.0" encoding="utf-8"?>
<a:theme xmlns:a="http://schemas.openxmlformats.org/drawingml/2006/main" name="1_MACH PPT Template - 2018">
  <a:themeElements>
    <a:clrScheme name="MACH 2018">
      <a:dk1>
        <a:srgbClr val="1A1A1A"/>
      </a:dk1>
      <a:lt1>
        <a:srgbClr val="FFFFFF"/>
      </a:lt1>
      <a:dk2>
        <a:srgbClr val="0D0D0D"/>
      </a:dk2>
      <a:lt2>
        <a:srgbClr val="E6E6E6"/>
      </a:lt2>
      <a:accent1>
        <a:srgbClr val="0078D7"/>
      </a:accent1>
      <a:accent2>
        <a:srgbClr val="5C2D91"/>
      </a:accent2>
      <a:accent3>
        <a:srgbClr val="E3008C"/>
      </a:accent3>
      <a:accent4>
        <a:srgbClr val="002050"/>
      </a:accent4>
      <a:accent5>
        <a:srgbClr val="D83B01"/>
      </a:accent5>
      <a:accent6>
        <a:srgbClr val="E6E6E6"/>
      </a:accent6>
      <a:hlink>
        <a:srgbClr val="0078D7"/>
      </a:hlink>
      <a:folHlink>
        <a:srgbClr val="5C2D9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CEAFB3A6-E338-4FFD-ADAD-2985E08A447C}" vid="{092C982F-990C-404F-89D0-FB46E3FC05CB}"/>
    </a:ext>
  </a:extLst>
</a:theme>
</file>

<file path=ppt/theme/theme6.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nalytics Surge" id="{B7E9C4FB-8A1E-484C-AED3-2AECD2C86771}" vid="{8A0B8DCD-B330-4A67-9266-6279227D5384}"/>
    </a:ext>
  </a:extLst>
</a:theme>
</file>

<file path=ppt/theme/theme7.xml><?xml version="1.0" encoding="utf-8"?>
<a:theme xmlns:a="http://schemas.openxmlformats.org/drawingml/2006/main" name="Sollian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1_EBC_2017">
  <a:themeElements>
    <a:clrScheme name="Custom 29">
      <a:dk1>
        <a:srgbClr val="505050"/>
      </a:dk1>
      <a:lt1>
        <a:srgbClr val="FFFFFF"/>
      </a:lt1>
      <a:dk2>
        <a:srgbClr val="0078D7"/>
      </a:dk2>
      <a:lt2>
        <a:srgbClr val="EAEAEA"/>
      </a:lt2>
      <a:accent1>
        <a:srgbClr val="0078D7"/>
      </a:accent1>
      <a:accent2>
        <a:srgbClr val="0013B3"/>
      </a:accent2>
      <a:accent3>
        <a:srgbClr val="C6CFCF"/>
      </a:accent3>
      <a:accent4>
        <a:srgbClr val="00A4B3"/>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LIGHT_Oct_2014.potx" id="{8D89426A-98D9-452E-82D2-38C97A5E7430}" vid="{43CB4C6F-FCEB-4846-9678-AF1F381D6EF6}"/>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9F211BE8F5422F4481D8E9A9285A84B7" ma:contentTypeVersion="10" ma:contentTypeDescription="Create a new document." ma:contentTypeScope="" ma:versionID="f99e35f4d7ccd6e0fea6fec9391dd78c">
  <xsd:schema xmlns:xsd="http://www.w3.org/2001/XMLSchema" xmlns:xs="http://www.w3.org/2001/XMLSchema" xmlns:p="http://schemas.microsoft.com/office/2006/metadata/properties" xmlns:ns2="9d60bad5-1037-41ef-8d09-b9021dc115c3" xmlns:ns3="a1cedfd1-c1a3-49e4-87e6-818d5b32af67" targetNamespace="http://schemas.microsoft.com/office/2006/metadata/properties" ma:root="true" ma:fieldsID="4950c3464354d67c97f99612d438356a" ns2:_="" ns3:_="">
    <xsd:import namespace="9d60bad5-1037-41ef-8d09-b9021dc115c3"/>
    <xsd:import namespace="a1cedfd1-c1a3-49e4-87e6-818d5b32af67"/>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element ref="ns3:MediaServiceMetadata" minOccurs="0"/>
                <xsd:element ref="ns3:MediaServiceFastMetadata" minOccurs="0"/>
                <xsd:element ref="ns3:MediaServiceDateTaken" minOccurs="0"/>
                <xsd:element ref="ns3:MediaServiceAutoTags" minOccurs="0"/>
                <xsd:element ref="ns3:MediaServiceLocation" minOccurs="0"/>
                <xsd:element ref="ns3: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d60bad5-1037-41ef-8d09-b9021dc115c3"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hidden="true" ma:internalName="LastSharedByUser" ma:readOnly="true">
      <xsd:simpleType>
        <xsd:restriction base="dms:Note"/>
      </xsd:simpleType>
    </xsd:element>
    <xsd:element name="LastSharedByTime" ma:index="11" nillable="true" ma:displayName="Last Shared By Time" ma:description="" ma:hidden="true"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a1cedfd1-c1a3-49e4-87e6-818d5b32af67" elementFormDefault="qualified">
    <xsd:import namespace="http://schemas.microsoft.com/office/2006/documentManagement/types"/>
    <xsd:import namespace="http://schemas.microsoft.com/office/infopath/2007/PartnerControls"/>
    <xsd:element name="MediaServiceMetadata" ma:index="12" nillable="true" ma:displayName="MediaServiceMetadata" ma:description="" ma:hidden="true" ma:internalName="MediaServiceMetadata" ma:readOnly="true">
      <xsd:simpleType>
        <xsd:restriction base="dms:Note"/>
      </xsd:simpleType>
    </xsd:element>
    <xsd:element name="MediaServiceFastMetadata" ma:index="13" nillable="true" ma:displayName="MediaServiceFastMetadata" ma:description="" ma:hidden="true" ma:internalName="MediaServiceFastMetadata" ma:readOnly="true">
      <xsd:simpleType>
        <xsd:restriction base="dms:Note"/>
      </xsd:simpleType>
    </xsd:element>
    <xsd:element name="MediaServiceDateTaken" ma:index="14" nillable="true" ma:displayName="MediaServiceDateTaken" ma:description="" ma:hidden="true" ma:internalName="MediaServiceDateTaken" ma:readOnly="true">
      <xsd:simpleType>
        <xsd:restriction base="dms:Text"/>
      </xsd:simpleType>
    </xsd:element>
    <xsd:element name="MediaServiceAutoTags" ma:index="15" nillable="true" ma:displayName="MediaServiceAutoTags" ma:internalName="MediaServiceAutoTags" ma:readOnly="true">
      <xsd:simpleType>
        <xsd:restriction base="dms:Text"/>
      </xsd:simpleType>
    </xsd:element>
    <xsd:element name="MediaServiceLocation" ma:index="16" nillable="true" ma:displayName="MediaServiceLocation" ma:internalName="MediaServiceLocation" ma:readOnly="true">
      <xsd:simpleType>
        <xsd:restriction base="dms:Text"/>
      </xsd:simpleType>
    </xsd:element>
    <xsd:element name="MediaServiceOCR" ma:index="17" nillable="true" ma:displayName="MediaServiceOCR"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3E4D89CC-65D5-486D-A23C-40CC8D912306}">
  <ds:schemaRefs>
    <ds:schemaRef ds:uri="http://schemas.microsoft.com/sharepoint/v3/contenttype/forms"/>
  </ds:schemaRefs>
</ds:datastoreItem>
</file>

<file path=customXml/itemProps2.xml><?xml version="1.0" encoding="utf-8"?>
<ds:datastoreItem xmlns:ds="http://schemas.openxmlformats.org/officeDocument/2006/customXml" ds:itemID="{CB1608C1-DA7B-4F1E-BF84-30B06CDE15A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d60bad5-1037-41ef-8d09-b9021dc115c3"/>
    <ds:schemaRef ds:uri="a1cedfd1-c1a3-49e4-87e6-818d5b32af6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0791DCC6-AA63-4539-96A8-9679F41683B2}">
  <ds:schemaRefs>
    <ds:schemaRef ds:uri="http://schemas.microsoft.com/office/infopath/2007/PartnerControls"/>
    <ds:schemaRef ds:uri="http://schemas.microsoft.com/office/2006/documentManagement/types"/>
    <ds:schemaRef ds:uri="http://purl.org/dc/elements/1.1/"/>
    <ds:schemaRef ds:uri="http://schemas.openxmlformats.org/package/2006/metadata/core-properties"/>
    <ds:schemaRef ds:uri="a1cedfd1-c1a3-49e4-87e6-818d5b32af67"/>
    <ds:schemaRef ds:uri="http://purl.org/dc/terms/"/>
    <ds:schemaRef ds:uri="http://www.w3.org/XML/1998/namespace"/>
    <ds:schemaRef ds:uri="9d60bad5-1037-41ef-8d09-b9021dc115c3"/>
    <ds:schemaRef ds:uri="http://schemas.microsoft.com/office/2006/metadata/properties"/>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
  <TotalTime>1360</TotalTime>
  <Words>2589</Words>
  <Application>Microsoft Office PowerPoint</Application>
  <PresentationFormat>Widescreen</PresentationFormat>
  <Paragraphs>541</Paragraphs>
  <Slides>45</Slides>
  <Notes>16</Notes>
  <HiddenSlides>2</HiddenSlides>
  <MMClips>0</MMClips>
  <ScaleCrop>false</ScaleCrop>
  <HeadingPairs>
    <vt:vector size="6" baseType="variant">
      <vt:variant>
        <vt:lpstr>Fonts Used</vt:lpstr>
      </vt:variant>
      <vt:variant>
        <vt:i4>15</vt:i4>
      </vt:variant>
      <vt:variant>
        <vt:lpstr>Theme</vt:lpstr>
      </vt:variant>
      <vt:variant>
        <vt:i4>8</vt:i4>
      </vt:variant>
      <vt:variant>
        <vt:lpstr>Slide Titles</vt:lpstr>
      </vt:variant>
      <vt:variant>
        <vt:i4>45</vt:i4>
      </vt:variant>
    </vt:vector>
  </HeadingPairs>
  <TitlesOfParts>
    <vt:vector size="68" baseType="lpstr">
      <vt:lpstr>Arial</vt:lpstr>
      <vt:lpstr>Arial Black</vt:lpstr>
      <vt:lpstr>Calibri</vt:lpstr>
      <vt:lpstr>Calibri Light</vt:lpstr>
      <vt:lpstr>Consolas</vt:lpstr>
      <vt:lpstr>Graphik</vt:lpstr>
      <vt:lpstr>Muli Regular</vt:lpstr>
      <vt:lpstr>Segoe UI</vt:lpstr>
      <vt:lpstr>Segoe UI Black</vt:lpstr>
      <vt:lpstr>Segoe UI Light</vt:lpstr>
      <vt:lpstr>Segoe UI Semibold</vt:lpstr>
      <vt:lpstr>Segoe UI Semilight</vt:lpstr>
      <vt:lpstr>Tele-GroteskHal</vt:lpstr>
      <vt:lpstr>Tele-GroteskNor</vt:lpstr>
      <vt:lpstr>Wingdings</vt:lpstr>
      <vt:lpstr>MACH PPT Template - 2018</vt:lpstr>
      <vt:lpstr>M@M FY16_ADFINAL</vt:lpstr>
      <vt:lpstr>Ingnite18</vt:lpstr>
      <vt:lpstr>EBC_2017</vt:lpstr>
      <vt:lpstr>1_MACH PPT Template - 2018</vt:lpstr>
      <vt:lpstr>Analytics Surge</vt:lpstr>
      <vt:lpstr>Solliance</vt:lpstr>
      <vt:lpstr>1_EBC_2017</vt:lpstr>
      <vt:lpstr>CloudCore</vt:lpstr>
      <vt:lpstr>PowerPoint Presentation</vt:lpstr>
      <vt:lpstr>PowerPoint Presentation</vt:lpstr>
      <vt:lpstr>PowerPoint Presentation</vt:lpstr>
      <vt:lpstr>PowerPoint Presentation</vt:lpstr>
      <vt:lpstr>Agenda</vt:lpstr>
      <vt:lpstr>PowerPoint Presentation</vt:lpstr>
      <vt:lpstr>Fundamental Concepts &amp; Patterns</vt:lpstr>
      <vt:lpstr>Categorizing Data By how we work with it</vt:lpstr>
      <vt:lpstr>Lambda architecture</vt:lpstr>
      <vt:lpstr>Key Data Architectures</vt:lpstr>
      <vt:lpstr>Azure Data Platform – General Pattern</vt:lpstr>
      <vt:lpstr>Streaming pattern</vt:lpstr>
      <vt:lpstr>Fundamental Services</vt:lpstr>
      <vt:lpstr>Databases</vt:lpstr>
      <vt:lpstr>Analytics</vt:lpstr>
      <vt:lpstr>AI + Machine Learning</vt:lpstr>
      <vt:lpstr>Storage</vt:lpstr>
      <vt:lpstr>Analytics</vt:lpstr>
      <vt:lpstr>Modern Data Warehouse</vt:lpstr>
      <vt:lpstr>PowerPoint Presentation</vt:lpstr>
      <vt:lpstr>Azure Synapse Analytics </vt:lpstr>
      <vt:lpstr>Apache Spark</vt:lpstr>
      <vt:lpstr>General Spark Cluster Architecture</vt:lpstr>
      <vt:lpstr>Azure Synapse Apache Spark - Summary</vt:lpstr>
      <vt:lpstr>Azure Databricks</vt:lpstr>
      <vt:lpstr>Azure Databricks – Delta Lake</vt:lpstr>
      <vt:lpstr>Artificial Intelligence &amp; Machine Learning</vt:lpstr>
      <vt:lpstr>PowerPoint Presentation</vt:lpstr>
      <vt:lpstr>The Pre-Built and Custom AI Spectrum</vt:lpstr>
      <vt:lpstr>The Data Science Process</vt:lpstr>
      <vt:lpstr>The Data Science Process  (Developer Lens)</vt:lpstr>
      <vt:lpstr>PowerPoint Presentation</vt:lpstr>
      <vt:lpstr>Design AI to earn and maintain trust</vt:lpstr>
      <vt:lpstr>On-premises &amp; hybrid</vt:lpstr>
      <vt:lpstr>PowerPoint Presentation</vt:lpstr>
      <vt:lpstr>Data Operations</vt:lpstr>
      <vt:lpstr>PowerPoint Presentation</vt:lpstr>
      <vt:lpstr>Data Operations</vt:lpstr>
      <vt:lpstr>PowerPoint Presentation</vt:lpstr>
      <vt:lpstr>PowerPoint Presentation</vt:lpstr>
      <vt:lpstr>Next: Whiteboard Design Session</vt:lpstr>
      <vt:lpstr>PowerPoint Presentation</vt:lpstr>
      <vt:lpstr>PowerPoint Presentation</vt:lpstr>
      <vt:lpstr>Next: Lab Experience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Lino Tadros</dc:creator>
  <cp:lastModifiedBy>Ciprian Jichici</cp:lastModifiedBy>
  <cp:revision>149</cp:revision>
  <dcterms:created xsi:type="dcterms:W3CDTF">2018-07-06T04:04:55Z</dcterms:created>
  <dcterms:modified xsi:type="dcterms:W3CDTF">2020-10-29T10:59:21Z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0x0101009F211BE8F5422F4481D8E9A9285A84B7</vt:lpwstr>
  </property>
  <property fmtid="{D5CDD505-2E9C-101B-9397-08002B2CF9AE}" pid="3" name="MSIP_Label_f42aa342-8706-4288-bd11-ebb85995028c_Enabled">
    <vt:lpwstr>True</vt:lpwstr>
  </property>
  <property fmtid="{D5CDD505-2E9C-101B-9397-08002B2CF9AE}" pid="4" name="MSIP_Label_f42aa342-8706-4288-bd11-ebb85995028c_SiteId">
    <vt:lpwstr>72f988bf-86f1-41af-91ab-2d7cd011db47</vt:lpwstr>
  </property>
  <property fmtid="{D5CDD505-2E9C-101B-9397-08002B2CF9AE}" pid="5" name="MSIP_Label_f42aa342-8706-4288-bd11-ebb85995028c_Owner">
    <vt:lpwstr>tonil@microsoft.com</vt:lpwstr>
  </property>
  <property fmtid="{D5CDD505-2E9C-101B-9397-08002B2CF9AE}" pid="6" name="MSIP_Label_f42aa342-8706-4288-bd11-ebb85995028c_SetDate">
    <vt:lpwstr>2018-08-03T11:08:32.3745509Z</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